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4" r:id="rId4"/>
    <p:sldId id="259" r:id="rId5"/>
    <p:sldId id="260" r:id="rId6"/>
    <p:sldId id="266" r:id="rId7"/>
    <p:sldId id="267" r:id="rId8"/>
    <p:sldId id="271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AC6C7-7D2D-45B8-B1BA-58F04123000B}" v="927" dt="2021-12-10T00:51:26.443"/>
    <p1510:client id="{37FBDE5F-B29F-407D-8FCA-0BC24A6F74D6}" v="648" dt="2021-12-10T01:22:57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Utkina" userId="22596ad6333d872a" providerId="LiveId" clId="{0DEAC6C7-7D2D-45B8-B1BA-58F04123000B}"/>
    <pc:docChg chg="undo custSel addSld delSld modSld sldOrd">
      <pc:chgData name="Anna Utkina" userId="22596ad6333d872a" providerId="LiveId" clId="{0DEAC6C7-7D2D-45B8-B1BA-58F04123000B}" dt="2021-12-10T00:51:26.443" v="1151" actId="20577"/>
      <pc:docMkLst>
        <pc:docMk/>
      </pc:docMkLst>
      <pc:sldChg chg="delSp del mod">
        <pc:chgData name="Anna Utkina" userId="22596ad6333d872a" providerId="LiveId" clId="{0DEAC6C7-7D2D-45B8-B1BA-58F04123000B}" dt="2021-12-10T00:25:38.525" v="341" actId="2696"/>
        <pc:sldMkLst>
          <pc:docMk/>
          <pc:sldMk cId="949767216" sldId="257"/>
        </pc:sldMkLst>
        <pc:picChg chg="del">
          <ac:chgData name="Anna Utkina" userId="22596ad6333d872a" providerId="LiveId" clId="{0DEAC6C7-7D2D-45B8-B1BA-58F04123000B}" dt="2021-12-10T00:03:25.129" v="0" actId="478"/>
          <ac:picMkLst>
            <pc:docMk/>
            <pc:sldMk cId="949767216" sldId="257"/>
            <ac:picMk id="6" creationId="{3C1BB881-3F19-4A03-8A44-9F4FBDE30C08}"/>
          </ac:picMkLst>
        </pc:picChg>
        <pc:picChg chg="del">
          <ac:chgData name="Anna Utkina" userId="22596ad6333d872a" providerId="LiveId" clId="{0DEAC6C7-7D2D-45B8-B1BA-58F04123000B}" dt="2021-12-10T00:03:25.733" v="1" actId="478"/>
          <ac:picMkLst>
            <pc:docMk/>
            <pc:sldMk cId="949767216" sldId="257"/>
            <ac:picMk id="10" creationId="{F4760982-E4AC-42E0-AB89-F3A1BB098CC4}"/>
          </ac:picMkLst>
        </pc:picChg>
        <pc:picChg chg="del">
          <ac:chgData name="Anna Utkina" userId="22596ad6333d872a" providerId="LiveId" clId="{0DEAC6C7-7D2D-45B8-B1BA-58F04123000B}" dt="2021-12-10T00:03:26.691" v="2" actId="478"/>
          <ac:picMkLst>
            <pc:docMk/>
            <pc:sldMk cId="949767216" sldId="257"/>
            <ac:picMk id="14" creationId="{D3CE7D4D-7BDC-4454-8619-19B8EF344BD5}"/>
          </ac:picMkLst>
        </pc:picChg>
      </pc:sldChg>
      <pc:sldChg chg="addSp delSp modSp mod modAnim">
        <pc:chgData name="Anna Utkina" userId="22596ad6333d872a" providerId="LiveId" clId="{0DEAC6C7-7D2D-45B8-B1BA-58F04123000B}" dt="2021-12-10T00:29:47.981" v="435" actId="20577"/>
        <pc:sldMkLst>
          <pc:docMk/>
          <pc:sldMk cId="774125818" sldId="259"/>
        </pc:sldMkLst>
        <pc:spChg chg="mod">
          <ac:chgData name="Anna Utkina" userId="22596ad6333d872a" providerId="LiveId" clId="{0DEAC6C7-7D2D-45B8-B1BA-58F04123000B}" dt="2021-12-10T00:29:44.943" v="434" actId="255"/>
          <ac:spMkLst>
            <pc:docMk/>
            <pc:sldMk cId="774125818" sldId="259"/>
            <ac:spMk id="2" creationId="{DEA80A68-C61A-4EC8-B8D3-F37759A049AE}"/>
          </ac:spMkLst>
        </pc:spChg>
        <pc:spChg chg="mod">
          <ac:chgData name="Anna Utkina" userId="22596ad6333d872a" providerId="LiveId" clId="{0DEAC6C7-7D2D-45B8-B1BA-58F04123000B}" dt="2021-12-10T00:29:47.981" v="435" actId="20577"/>
          <ac:spMkLst>
            <pc:docMk/>
            <pc:sldMk cId="774125818" sldId="259"/>
            <ac:spMk id="3" creationId="{8DDB7BF6-2F46-40D1-8969-AEBD35F644C7}"/>
          </ac:spMkLst>
        </pc:spChg>
        <pc:spChg chg="add del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82" creationId="{08FDF638-7094-4E6D-B770-D81CEA115CE1}"/>
          </ac:spMkLst>
        </pc:spChg>
        <pc:spChg chg="add del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88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93" creationId="{9B7AD9F6-8CE7-4299-8FC6-328F4DCD3FF9}"/>
          </ac:spMkLst>
        </pc:spChg>
        <pc:spChg chg="add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95" creationId="{F49775AF-8896-43EE-92C6-83497D6DC56F}"/>
          </ac:spMkLst>
        </pc:spChg>
        <pc:spChg chg="del">
          <ac:chgData name="Anna Utkina" userId="22596ad6333d872a" providerId="LiveId" clId="{0DEAC6C7-7D2D-45B8-B1BA-58F04123000B}" dt="2021-12-10T00:27:57.528" v="358" actId="26606"/>
          <ac:spMkLst>
            <pc:docMk/>
            <pc:sldMk cId="774125818" sldId="259"/>
            <ac:spMk id="199" creationId="{08FDF638-7094-4E6D-B770-D81CEA115CE1}"/>
          </ac:spMkLst>
        </pc:spChg>
        <pc:spChg chg="del">
          <ac:chgData name="Anna Utkina" userId="22596ad6333d872a" providerId="LiveId" clId="{0DEAC6C7-7D2D-45B8-B1BA-58F04123000B}" dt="2021-12-10T00:27:57.528" v="358" actId="26606"/>
          <ac:spMkLst>
            <pc:docMk/>
            <pc:sldMk cId="774125818" sldId="259"/>
            <ac:spMk id="205" creationId="{04357C93-F0CB-4A1C-8F77-4E9063789819}"/>
          </ac:spMkLst>
        </pc:spChg>
        <pc:grpChg chg="add del">
          <ac:chgData name="Anna Utkina" userId="22596ad6333d872a" providerId="LiveId" clId="{0DEAC6C7-7D2D-45B8-B1BA-58F04123000B}" dt="2021-12-10T00:29:39.547" v="433" actId="26606"/>
          <ac:grpSpMkLst>
            <pc:docMk/>
            <pc:sldMk cId="774125818" sldId="259"/>
            <ac:grpSpMk id="84" creationId="{3AF6A671-C637-4547-85F4-51B6D1881399}"/>
          </ac:grpSpMkLst>
        </pc:grpChg>
        <pc:grpChg chg="del">
          <ac:chgData name="Anna Utkina" userId="22596ad6333d872a" providerId="LiveId" clId="{0DEAC6C7-7D2D-45B8-B1BA-58F04123000B}" dt="2021-12-10T00:27:57.528" v="358" actId="26606"/>
          <ac:grpSpMkLst>
            <pc:docMk/>
            <pc:sldMk cId="774125818" sldId="259"/>
            <ac:grpSpMk id="201" creationId="{3AF6A671-C637-4547-85F4-51B6D1881399}"/>
          </ac:grpSpMkLst>
        </pc:grpChg>
        <pc:picChg chg="add del mod ord modCrop">
          <ac:chgData name="Anna Utkina" userId="22596ad6333d872a" providerId="LiveId" clId="{0DEAC6C7-7D2D-45B8-B1BA-58F04123000B}" dt="2021-12-10T00:29:25.434" v="431" actId="478"/>
          <ac:picMkLst>
            <pc:docMk/>
            <pc:sldMk cId="774125818" sldId="259"/>
            <ac:picMk id="5" creationId="{116CB2E2-31D1-45D5-B1CA-8100F515C059}"/>
          </ac:picMkLst>
        </pc:picChg>
        <pc:picChg chg="add del mod">
          <ac:chgData name="Anna Utkina" userId="22596ad6333d872a" providerId="LiveId" clId="{0DEAC6C7-7D2D-45B8-B1BA-58F04123000B}" dt="2021-12-10T00:29:24.959" v="430" actId="478"/>
          <ac:picMkLst>
            <pc:docMk/>
            <pc:sldMk cId="774125818" sldId="259"/>
            <ac:picMk id="7" creationId="{AF23DC3D-F9AA-4EAF-A1BB-249BC4592886}"/>
          </ac:picMkLst>
        </pc:picChg>
        <pc:picChg chg="mod ord">
          <ac:chgData name="Anna Utkina" userId="22596ad6333d872a" providerId="LiveId" clId="{0DEAC6C7-7D2D-45B8-B1BA-58F04123000B}" dt="2021-12-10T00:29:39.547" v="433" actId="26606"/>
          <ac:picMkLst>
            <pc:docMk/>
            <pc:sldMk cId="774125818" sldId="259"/>
            <ac:picMk id="13" creationId="{C81B2609-CB1E-4320-8AB1-0E2448A7EB1E}"/>
          </ac:picMkLst>
        </pc:picChg>
        <pc:picChg chg="del">
          <ac:chgData name="Anna Utkina" userId="22596ad6333d872a" providerId="LiveId" clId="{0DEAC6C7-7D2D-45B8-B1BA-58F04123000B}" dt="2021-12-10T00:03:33.394" v="3" actId="478"/>
          <ac:picMkLst>
            <pc:docMk/>
            <pc:sldMk cId="774125818" sldId="259"/>
            <ac:picMk id="1026" creationId="{C1FEAF10-658B-48D1-AF92-F9534D12F21A}"/>
          </ac:picMkLst>
        </pc:picChg>
        <pc:picChg chg="del">
          <ac:chgData name="Anna Utkina" userId="22596ad6333d872a" providerId="LiveId" clId="{0DEAC6C7-7D2D-45B8-B1BA-58F04123000B}" dt="2021-12-10T00:03:33.996" v="4" actId="478"/>
          <ac:picMkLst>
            <pc:docMk/>
            <pc:sldMk cId="774125818" sldId="259"/>
            <ac:picMk id="2050" creationId="{7500334F-B546-4CC9-8B5C-45B3D808D885}"/>
          </ac:picMkLst>
        </pc:picChg>
      </pc:sldChg>
      <pc:sldChg chg="addSp delSp modSp mod ord">
        <pc:chgData name="Anna Utkina" userId="22596ad6333d872a" providerId="LiveId" clId="{0DEAC6C7-7D2D-45B8-B1BA-58F04123000B}" dt="2021-12-10T00:51:09.193" v="1142" actId="255"/>
        <pc:sldMkLst>
          <pc:docMk/>
          <pc:sldMk cId="2282031555" sldId="260"/>
        </pc:sldMkLst>
        <pc:spChg chg="mod">
          <ac:chgData name="Anna Utkina" userId="22596ad6333d872a" providerId="LiveId" clId="{0DEAC6C7-7D2D-45B8-B1BA-58F04123000B}" dt="2021-12-10T00:51:09.193" v="1142" actId="255"/>
          <ac:spMkLst>
            <pc:docMk/>
            <pc:sldMk cId="2282031555" sldId="260"/>
            <ac:spMk id="2" creationId="{DEA80A68-C61A-4EC8-B8D3-F37759A049AE}"/>
          </ac:spMkLst>
        </pc:spChg>
        <pc:spChg chg="mod">
          <ac:chgData name="Anna Utkina" userId="22596ad6333d872a" providerId="LiveId" clId="{0DEAC6C7-7D2D-45B8-B1BA-58F04123000B}" dt="2021-12-10T00:51:03.507" v="1141" actId="20577"/>
          <ac:spMkLst>
            <pc:docMk/>
            <pc:sldMk cId="2282031555" sldId="260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7:26.058" v="663" actId="26606"/>
          <ac:spMkLst>
            <pc:docMk/>
            <pc:sldMk cId="2282031555" sldId="260"/>
            <ac:spMk id="82" creationId="{E3BF711F-F9A0-4EA4-B156-A79E9F362447}"/>
          </ac:spMkLst>
        </pc:spChg>
        <pc:spChg chg="del">
          <ac:chgData name="Anna Utkina" userId="22596ad6333d872a" providerId="LiveId" clId="{0DEAC6C7-7D2D-45B8-B1BA-58F04123000B}" dt="2021-12-10T00:37:26.058" v="663" actId="26606"/>
          <ac:spMkLst>
            <pc:docMk/>
            <pc:sldMk cId="2282031555" sldId="260"/>
            <ac:spMk id="88" creationId="{8ED94938-268E-4C0A-A08A-B3980C78BAEB}"/>
          </ac:spMkLst>
        </pc:spChg>
        <pc:spChg chg="add del">
          <ac:chgData name="Anna Utkina" userId="22596ad6333d872a" providerId="LiveId" clId="{0DEAC6C7-7D2D-45B8-B1BA-58F04123000B}" dt="2021-12-10T00:50:53.137" v="1126" actId="26606"/>
          <ac:spMkLst>
            <pc:docMk/>
            <pc:sldMk cId="2282031555" sldId="260"/>
            <ac:spMk id="93" creationId="{C4879EFC-8E62-4E00-973C-C45EE9EC676D}"/>
          </ac:spMkLst>
        </pc:spChg>
        <pc:spChg chg="add del">
          <ac:chgData name="Anna Utkina" userId="22596ad6333d872a" providerId="LiveId" clId="{0DEAC6C7-7D2D-45B8-B1BA-58F04123000B}" dt="2021-12-10T00:50:53.137" v="1126" actId="26606"/>
          <ac:spMkLst>
            <pc:docMk/>
            <pc:sldMk cId="2282031555" sldId="260"/>
            <ac:spMk id="95" creationId="{D6A9C53F-5F90-40A5-8C85-5412D39C8C68}"/>
          </ac:spMkLst>
        </pc:spChg>
        <pc:spChg chg="add del">
          <ac:chgData name="Anna Utkina" userId="22596ad6333d872a" providerId="LiveId" clId="{0DEAC6C7-7D2D-45B8-B1BA-58F04123000B}" dt="2021-12-10T00:50:41.562" v="1123" actId="26606"/>
          <ac:spMkLst>
            <pc:docMk/>
            <pc:sldMk cId="2282031555" sldId="260"/>
            <ac:spMk id="100" creationId="{7316481C-0A49-4796-812B-0D64F063B720}"/>
          </ac:spMkLst>
        </pc:spChg>
        <pc:spChg chg="add del">
          <ac:chgData name="Anna Utkina" userId="22596ad6333d872a" providerId="LiveId" clId="{0DEAC6C7-7D2D-45B8-B1BA-58F04123000B}" dt="2021-12-10T00:50:41.562" v="1123" actId="26606"/>
          <ac:spMkLst>
            <pc:docMk/>
            <pc:sldMk cId="2282031555" sldId="260"/>
            <ac:spMk id="102" creationId="{A5271697-90F1-4A23-8EF2-0179F2EAFACB}"/>
          </ac:spMkLst>
        </pc:spChg>
        <pc:spChg chg="add del">
          <ac:chgData name="Anna Utkina" userId="22596ad6333d872a" providerId="LiveId" clId="{0DEAC6C7-7D2D-45B8-B1BA-58F04123000B}" dt="2021-12-10T00:50:41.562" v="1123" actId="26606"/>
          <ac:spMkLst>
            <pc:docMk/>
            <pc:sldMk cId="2282031555" sldId="260"/>
            <ac:spMk id="126" creationId="{D9F5512A-48E1-4C07-B75E-3CCC517B6804}"/>
          </ac:spMkLst>
        </pc:spChg>
        <pc:grpChg chg="del">
          <ac:chgData name="Anna Utkina" userId="22596ad6333d872a" providerId="LiveId" clId="{0DEAC6C7-7D2D-45B8-B1BA-58F04123000B}" dt="2021-12-10T00:37:26.058" v="663" actId="26606"/>
          <ac:grpSpMkLst>
            <pc:docMk/>
            <pc:sldMk cId="2282031555" sldId="260"/>
            <ac:grpSpMk id="84" creationId="{B83D307E-DF68-43F8-97CE-0AAE950A7129}"/>
          </ac:grpSpMkLst>
        </pc:grpChg>
        <pc:grpChg chg="add del">
          <ac:chgData name="Anna Utkina" userId="22596ad6333d872a" providerId="LiveId" clId="{0DEAC6C7-7D2D-45B8-B1BA-58F04123000B}" dt="2021-12-10T00:50:41.562" v="1123" actId="26606"/>
          <ac:grpSpMkLst>
            <pc:docMk/>
            <pc:sldMk cId="2282031555" sldId="260"/>
            <ac:grpSpMk id="104" creationId="{1F49CE81-B2F4-47B2-9D4A-886DCE0A8404}"/>
          </ac:grpSpMkLst>
        </pc:grpChg>
        <pc:picChg chg="add mod ord">
          <ac:chgData name="Anna Utkina" userId="22596ad6333d872a" providerId="LiveId" clId="{0DEAC6C7-7D2D-45B8-B1BA-58F04123000B}" dt="2021-12-10T00:50:53.137" v="1126" actId="26606"/>
          <ac:picMkLst>
            <pc:docMk/>
            <pc:sldMk cId="2282031555" sldId="260"/>
            <ac:picMk id="5" creationId="{80DC2F75-25DE-4A81-B98B-7E6AE77DC206}"/>
          </ac:picMkLst>
        </pc:picChg>
        <pc:picChg chg="del">
          <ac:chgData name="Anna Utkina" userId="22596ad6333d872a" providerId="LiveId" clId="{0DEAC6C7-7D2D-45B8-B1BA-58F04123000B}" dt="2021-12-10T00:34:39.129" v="619" actId="478"/>
          <ac:picMkLst>
            <pc:docMk/>
            <pc:sldMk cId="2282031555" sldId="260"/>
            <ac:picMk id="5" creationId="{D332E31E-A53F-4ED1-92DF-5B916C313281}"/>
          </ac:picMkLst>
        </pc:picChg>
        <pc:picChg chg="add mod ord">
          <ac:chgData name="Anna Utkina" userId="22596ad6333d872a" providerId="LiveId" clId="{0DEAC6C7-7D2D-45B8-B1BA-58F04123000B}" dt="2021-12-10T00:50:53.137" v="1126" actId="26606"/>
          <ac:picMkLst>
            <pc:docMk/>
            <pc:sldMk cId="2282031555" sldId="260"/>
            <ac:picMk id="6" creationId="{EB5848A5-1B21-45BE-A2E6-64D317BCCCA5}"/>
          </ac:picMkLst>
        </pc:picChg>
        <pc:picChg chg="del">
          <ac:chgData name="Anna Utkina" userId="22596ad6333d872a" providerId="LiveId" clId="{0DEAC6C7-7D2D-45B8-B1BA-58F04123000B}" dt="2021-12-10T00:34:37.099" v="618" actId="478"/>
          <ac:picMkLst>
            <pc:docMk/>
            <pc:sldMk cId="2282031555" sldId="260"/>
            <ac:picMk id="7" creationId="{0456DE4A-0EC7-4FB0-AD8F-DEEE5DE6BD12}"/>
          </ac:picMkLst>
        </pc:picChg>
        <pc:picChg chg="del">
          <ac:chgData name="Anna Utkina" userId="22596ad6333d872a" providerId="LiveId" clId="{0DEAC6C7-7D2D-45B8-B1BA-58F04123000B}" dt="2021-12-10T00:34:35.433" v="617" actId="478"/>
          <ac:picMkLst>
            <pc:docMk/>
            <pc:sldMk cId="2282031555" sldId="260"/>
            <ac:picMk id="9" creationId="{8D7530FD-FDA9-40DA-B267-95B771EB9A73}"/>
          </ac:picMkLst>
        </pc:picChg>
        <pc:picChg chg="add del mod">
          <ac:chgData name="Anna Utkina" userId="22596ad6333d872a" providerId="LiveId" clId="{0DEAC6C7-7D2D-45B8-B1BA-58F04123000B}" dt="2021-12-10T00:37:32.887" v="664" actId="478"/>
          <ac:picMkLst>
            <pc:docMk/>
            <pc:sldMk cId="2282031555" sldId="260"/>
            <ac:picMk id="10" creationId="{0A70B86D-7736-4A35-B4F0-D530E90D378A}"/>
          </ac:picMkLst>
        </pc:picChg>
        <pc:picChg chg="add mod ord">
          <ac:chgData name="Anna Utkina" userId="22596ad6333d872a" providerId="LiveId" clId="{0DEAC6C7-7D2D-45B8-B1BA-58F04123000B}" dt="2021-12-10T00:50:53.137" v="1126" actId="26606"/>
          <ac:picMkLst>
            <pc:docMk/>
            <pc:sldMk cId="2282031555" sldId="260"/>
            <ac:picMk id="12" creationId="{A3F7A797-2FB6-4094-9C8B-9DEE61D2EC53}"/>
          </ac:picMkLst>
        </pc:picChg>
        <pc:cxnChg chg="add del">
          <ac:chgData name="Anna Utkina" userId="22596ad6333d872a" providerId="LiveId" clId="{0DEAC6C7-7D2D-45B8-B1BA-58F04123000B}" dt="2021-12-10T00:50:53.132" v="1125" actId="26606"/>
          <ac:cxnSpMkLst>
            <pc:docMk/>
            <pc:sldMk cId="2282031555" sldId="260"/>
            <ac:cxnSpMk id="128" creationId="{60188E89-AF78-40F6-B787-E9BD9C625686}"/>
          </ac:cxnSpMkLst>
        </pc:cxnChg>
        <pc:cxnChg chg="add">
          <ac:chgData name="Anna Utkina" userId="22596ad6333d872a" providerId="LiveId" clId="{0DEAC6C7-7D2D-45B8-B1BA-58F04123000B}" dt="2021-12-10T00:50:53.137" v="1126" actId="26606"/>
          <ac:cxnSpMkLst>
            <pc:docMk/>
            <pc:sldMk cId="2282031555" sldId="260"/>
            <ac:cxnSpMk id="130" creationId="{8F880EF2-DF79-4D9D-8F11-E91D48C79741}"/>
          </ac:cxnSpMkLst>
        </pc:cxnChg>
      </pc:sldChg>
      <pc:sldChg chg="del">
        <pc:chgData name="Anna Utkina" userId="22596ad6333d872a" providerId="LiveId" clId="{0DEAC6C7-7D2D-45B8-B1BA-58F04123000B}" dt="2021-12-10T00:38:06.681" v="671" actId="2696"/>
        <pc:sldMkLst>
          <pc:docMk/>
          <pc:sldMk cId="139132978" sldId="261"/>
        </pc:sldMkLst>
      </pc:sldChg>
      <pc:sldChg chg="del">
        <pc:chgData name="Anna Utkina" userId="22596ad6333d872a" providerId="LiveId" clId="{0DEAC6C7-7D2D-45B8-B1BA-58F04123000B}" dt="2021-12-10T00:34:08.004" v="616" actId="2696"/>
        <pc:sldMkLst>
          <pc:docMk/>
          <pc:sldMk cId="3522728892" sldId="262"/>
        </pc:sldMkLst>
      </pc:sldChg>
      <pc:sldChg chg="addSp delSp modSp add mod ord delAnim">
        <pc:chgData name="Anna Utkina" userId="22596ad6333d872a" providerId="LiveId" clId="{0DEAC6C7-7D2D-45B8-B1BA-58F04123000B}" dt="2021-12-10T00:25:27.520" v="340" actId="478"/>
        <pc:sldMkLst>
          <pc:docMk/>
          <pc:sldMk cId="3211240530" sldId="263"/>
        </pc:sldMkLst>
        <pc:spChg chg="mod">
          <ac:chgData name="Anna Utkina" userId="22596ad6333d872a" providerId="LiveId" clId="{0DEAC6C7-7D2D-45B8-B1BA-58F04123000B}" dt="2021-12-10T00:25:16.668" v="337" actId="20577"/>
          <ac:spMkLst>
            <pc:docMk/>
            <pc:sldMk cId="3211240530" sldId="263"/>
            <ac:spMk id="2" creationId="{DEA80A68-C61A-4EC8-B8D3-F37759A049AE}"/>
          </ac:spMkLst>
        </pc:spChg>
        <pc:spChg chg="del mod">
          <ac:chgData name="Anna Utkina" userId="22596ad6333d872a" providerId="LiveId" clId="{0DEAC6C7-7D2D-45B8-B1BA-58F04123000B}" dt="2021-12-10T00:25:21.960" v="339" actId="478"/>
          <ac:spMkLst>
            <pc:docMk/>
            <pc:sldMk cId="3211240530" sldId="263"/>
            <ac:spMk id="3" creationId="{8DDB7BF6-2F46-40D1-8969-AEBD35F644C7}"/>
          </ac:spMkLst>
        </pc:spChg>
        <pc:spChg chg="add del mod">
          <ac:chgData name="Anna Utkina" userId="22596ad6333d872a" providerId="LiveId" clId="{0DEAC6C7-7D2D-45B8-B1BA-58F04123000B}" dt="2021-12-10T00:25:27.520" v="340" actId="478"/>
          <ac:spMkLst>
            <pc:docMk/>
            <pc:sldMk cId="3211240530" sldId="263"/>
            <ac:spMk id="6" creationId="{010F1E7A-5CA9-44A3-919E-0335A63AD841}"/>
          </ac:spMkLst>
        </pc:spChg>
        <pc:graphicFrameChg chg="add mod modGraphic">
          <ac:chgData name="Anna Utkina" userId="22596ad6333d872a" providerId="LiveId" clId="{0DEAC6C7-7D2D-45B8-B1BA-58F04123000B}" dt="2021-12-10T00:24:12.911" v="277"/>
          <ac:graphicFrameMkLst>
            <pc:docMk/>
            <pc:sldMk cId="3211240530" sldId="263"/>
            <ac:graphicFrameMk id="4" creationId="{B19A0239-27C9-454F-9FC3-F26B98C9709C}"/>
          </ac:graphicFrameMkLst>
        </pc:graphicFrameChg>
        <pc:picChg chg="del">
          <ac:chgData name="Anna Utkina" userId="22596ad6333d872a" providerId="LiveId" clId="{0DEAC6C7-7D2D-45B8-B1BA-58F04123000B}" dt="2021-12-10T00:03:42.068" v="8" actId="478"/>
          <ac:picMkLst>
            <pc:docMk/>
            <pc:sldMk cId="3211240530" sldId="263"/>
            <ac:picMk id="13" creationId="{C81B2609-CB1E-4320-8AB1-0E2448A7EB1E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29:53.970" v="437"/>
        <pc:sldMkLst>
          <pc:docMk/>
          <pc:sldMk cId="3229964466" sldId="264"/>
        </pc:sldMkLst>
        <pc:spChg chg="mod">
          <ac:chgData name="Anna Utkina" userId="22596ad6333d872a" providerId="LiveId" clId="{0DEAC6C7-7D2D-45B8-B1BA-58F04123000B}" dt="2021-12-10T00:29:21.093" v="429" actId="20577"/>
          <ac:spMkLst>
            <pc:docMk/>
            <pc:sldMk cId="3229964466" sldId="264"/>
            <ac:spMk id="3" creationId="{8DDB7BF6-2F46-40D1-8969-AEBD35F644C7}"/>
          </ac:spMkLst>
        </pc:spChg>
        <pc:picChg chg="add mod">
          <ac:chgData name="Anna Utkina" userId="22596ad6333d872a" providerId="LiveId" clId="{0DEAC6C7-7D2D-45B8-B1BA-58F04123000B}" dt="2021-12-10T00:29:12.974" v="428" actId="1076"/>
          <ac:picMkLst>
            <pc:docMk/>
            <pc:sldMk cId="3229964466" sldId="264"/>
            <ac:picMk id="6" creationId="{9E9FB51E-1554-41F2-8FF3-63720F0A9591}"/>
          </ac:picMkLst>
        </pc:picChg>
        <pc:picChg chg="del">
          <ac:chgData name="Anna Utkina" userId="22596ad6333d872a" providerId="LiveId" clId="{0DEAC6C7-7D2D-45B8-B1BA-58F04123000B}" dt="2021-12-10T00:29:06.839" v="423" actId="478"/>
          <ac:picMkLst>
            <pc:docMk/>
            <pc:sldMk cId="3229964466" sldId="264"/>
            <ac:picMk id="13" creationId="{C81B2609-CB1E-4320-8AB1-0E2448A7EB1E}"/>
          </ac:picMkLst>
        </pc:picChg>
      </pc:sldChg>
      <pc:sldChg chg="addSp delSp modSp add mod ord">
        <pc:chgData name="Anna Utkina" userId="22596ad6333d872a" providerId="LiveId" clId="{0DEAC6C7-7D2D-45B8-B1BA-58F04123000B}" dt="2021-12-10T00:30:53.351" v="501" actId="255"/>
        <pc:sldMkLst>
          <pc:docMk/>
          <pc:sldMk cId="4186716663" sldId="265"/>
        </pc:sldMkLst>
        <pc:spChg chg="mod ord">
          <ac:chgData name="Anna Utkina" userId="22596ad6333d872a" providerId="LiveId" clId="{0DEAC6C7-7D2D-45B8-B1BA-58F04123000B}" dt="2021-12-10T00:30:53.351" v="501" actId="255"/>
          <ac:spMkLst>
            <pc:docMk/>
            <pc:sldMk cId="4186716663" sldId="265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30:46.781" v="500" actId="20577"/>
          <ac:spMkLst>
            <pc:docMk/>
            <pc:sldMk cId="4186716663" sldId="265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2" creationId="{BA79A7CF-01AF-4178-9369-94E0C90EB046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4" creationId="{99413ED5-9ED4-4772-BCE4-2BCAE6B12E35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6" creationId="{04357C93-F0CB-4A1C-8F77-4E9063789819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8" creationId="{90F533E9-6690-41A8-A372-4C6C622D028D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3" creationId="{BA79A7CF-01AF-4178-9369-94E0C90EB046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5" creationId="{99413ED5-9ED4-4772-BCE4-2BCAE6B12E35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7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9" creationId="{90F533E9-6690-41A8-A372-4C6C622D028D}"/>
          </ac:spMkLst>
        </pc:spChg>
        <pc:picChg chg="del">
          <ac:chgData name="Anna Utkina" userId="22596ad6333d872a" providerId="LiveId" clId="{0DEAC6C7-7D2D-45B8-B1BA-58F04123000B}" dt="2021-12-10T00:30:09.753" v="441" actId="478"/>
          <ac:picMkLst>
            <pc:docMk/>
            <pc:sldMk cId="4186716663" sldId="265"/>
            <ac:picMk id="5" creationId="{3CBAA664-6E59-44E8-85D5-2F251D2F471D}"/>
          </ac:picMkLst>
        </pc:picChg>
        <pc:picChg chg="add mo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6" creationId="{7CC59C40-A615-45AC-AA06-0B9092C02EF5}"/>
          </ac:picMkLst>
        </pc:picChg>
        <pc:picChg chg="del">
          <ac:chgData name="Anna Utkina" userId="22596ad6333d872a" providerId="LiveId" clId="{0DEAC6C7-7D2D-45B8-B1BA-58F04123000B}" dt="2021-12-10T00:30:11.871" v="444" actId="478"/>
          <ac:picMkLst>
            <pc:docMk/>
            <pc:sldMk cId="4186716663" sldId="265"/>
            <ac:picMk id="7" creationId="{160E2753-46F7-4C24-BE3E-D4FD9B744869}"/>
          </ac:picMkLst>
        </pc:picChg>
        <pc:picChg chg="del">
          <ac:chgData name="Anna Utkina" userId="22596ad6333d872a" providerId="LiveId" clId="{0DEAC6C7-7D2D-45B8-B1BA-58F04123000B}" dt="2021-12-10T00:30:10.471" v="442" actId="478"/>
          <ac:picMkLst>
            <pc:docMk/>
            <pc:sldMk cId="4186716663" sldId="265"/>
            <ac:picMk id="9" creationId="{FB8B9BDA-F16B-4494-A4BA-0758913914FE}"/>
          </ac:picMkLst>
        </pc:picChg>
        <pc:picChg chg="add mo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0" creationId="{B7AB750D-A9FB-4F51-9FB1-CC928E4D4269}"/>
          </ac:picMkLst>
        </pc:picChg>
        <pc:picChg chg="del">
          <ac:chgData name="Anna Utkina" userId="22596ad6333d872a" providerId="LiveId" clId="{0DEAC6C7-7D2D-45B8-B1BA-58F04123000B}" dt="2021-12-10T00:30:12.253" v="445" actId="478"/>
          <ac:picMkLst>
            <pc:docMk/>
            <pc:sldMk cId="4186716663" sldId="265"/>
            <ac:picMk id="11" creationId="{DD170258-BD6B-4BB8-B10C-B48FD9F52E33}"/>
          </ac:picMkLst>
        </pc:picChg>
        <pc:picChg chg="add mo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3" creationId="{C09468EF-AB15-446B-B57E-C811A6C471F7}"/>
          </ac:picMkLst>
        </pc:picChg>
        <pc:picChg chg="del">
          <ac:chgData name="Anna Utkina" userId="22596ad6333d872a" providerId="LiveId" clId="{0DEAC6C7-7D2D-45B8-B1BA-58F04123000B}" dt="2021-12-10T00:30:11.079" v="443" actId="478"/>
          <ac:picMkLst>
            <pc:docMk/>
            <pc:sldMk cId="4186716663" sldId="265"/>
            <ac:picMk id="14" creationId="{36E51BF4-344A-403C-9075-945E2684D390}"/>
          </ac:picMkLst>
        </pc:picChg>
        <pc:picChg chg="add mod or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6" creationId="{27872436-E277-486B-8E66-E9A16F5D8AA0}"/>
          </ac:picMkLst>
        </pc:picChg>
        <pc:picChg chg="add mod or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8" creationId="{3C516B5E-62DB-4DE7-A653-DC6ACF59C33C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32:39.388" v="570"/>
        <pc:sldMkLst>
          <pc:docMk/>
          <pc:sldMk cId="2532956912" sldId="266"/>
        </pc:sldMkLst>
        <pc:spChg chg="mod or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32:35.475" v="568" actId="20577"/>
          <ac:spMkLst>
            <pc:docMk/>
            <pc:sldMk cId="2532956912" sldId="266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3" creationId="{BA79A7CF-01AF-4178-9369-94E0C90EB046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5" creationId="{99413ED5-9ED4-4772-BCE4-2BCAE6B12E35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7" creationId="{04357C93-F0CB-4A1C-8F77-4E9063789819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9" creationId="{90F533E9-6690-41A8-A372-4C6C622D028D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04" creationId="{BA79A7CF-01AF-4178-9369-94E0C90EB046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06" creationId="{99413ED5-9ED4-4772-BCE4-2BCAE6B12E35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08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10" creationId="{90F533E9-6690-41A8-A372-4C6C622D028D}"/>
          </ac:spMkLst>
        </pc:spChg>
        <pc:picChg chg="add mo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5" creationId="{30F8CC6C-B39E-427D-BAF4-8A78F083A2B4}"/>
          </ac:picMkLst>
        </pc:picChg>
        <pc:picChg chg="del">
          <ac:chgData name="Anna Utkina" userId="22596ad6333d872a" providerId="LiveId" clId="{0DEAC6C7-7D2D-45B8-B1BA-58F04123000B}" dt="2021-12-10T00:31:21.028" v="504" actId="478"/>
          <ac:picMkLst>
            <pc:docMk/>
            <pc:sldMk cId="2532956912" sldId="266"/>
            <ac:picMk id="6" creationId="{7CC59C40-A615-45AC-AA06-0B9092C02EF5}"/>
          </ac:picMkLst>
        </pc:picChg>
        <pc:picChg chg="add mod or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8" creationId="{58AF71F9-BC98-41F1-8E8A-07D5DDAD74F9}"/>
          </ac:picMkLst>
        </pc:picChg>
        <pc:picChg chg="del">
          <ac:chgData name="Anna Utkina" userId="22596ad6333d872a" providerId="LiveId" clId="{0DEAC6C7-7D2D-45B8-B1BA-58F04123000B}" dt="2021-12-10T00:31:22.059" v="505" actId="478"/>
          <ac:picMkLst>
            <pc:docMk/>
            <pc:sldMk cId="2532956912" sldId="266"/>
            <ac:picMk id="10" creationId="{B7AB750D-A9FB-4F51-9FB1-CC928E4D4269}"/>
          </ac:picMkLst>
        </pc:picChg>
        <pc:picChg chg="add mo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11" creationId="{2FA900B4-E966-4F78-BE3D-70CAA6DB084D}"/>
          </ac:picMkLst>
        </pc:picChg>
        <pc:picChg chg="del">
          <ac:chgData name="Anna Utkina" userId="22596ad6333d872a" providerId="LiveId" clId="{0DEAC6C7-7D2D-45B8-B1BA-58F04123000B}" dt="2021-12-10T00:31:22.554" v="506" actId="478"/>
          <ac:picMkLst>
            <pc:docMk/>
            <pc:sldMk cId="2532956912" sldId="266"/>
            <ac:picMk id="13" creationId="{C09468EF-AB15-446B-B57E-C811A6C471F7}"/>
          </ac:picMkLst>
        </pc:picChg>
        <pc:picChg chg="add mo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14" creationId="{DD95C5A6-ABBF-4B98-8F1F-292A1B9A9016}"/>
          </ac:picMkLst>
        </pc:picChg>
        <pc:picChg chg="del">
          <ac:chgData name="Anna Utkina" userId="22596ad6333d872a" providerId="LiveId" clId="{0DEAC6C7-7D2D-45B8-B1BA-58F04123000B}" dt="2021-12-10T00:31:23.053" v="507" actId="478"/>
          <ac:picMkLst>
            <pc:docMk/>
            <pc:sldMk cId="2532956912" sldId="266"/>
            <ac:picMk id="16" creationId="{27872436-E277-486B-8E66-E9A16F5D8AA0}"/>
          </ac:picMkLst>
        </pc:picChg>
        <pc:picChg chg="del">
          <ac:chgData name="Anna Utkina" userId="22596ad6333d872a" providerId="LiveId" clId="{0DEAC6C7-7D2D-45B8-B1BA-58F04123000B}" dt="2021-12-10T00:31:20.428" v="503" actId="478"/>
          <ac:picMkLst>
            <pc:docMk/>
            <pc:sldMk cId="2532956912" sldId="266"/>
            <ac:picMk id="18" creationId="{3C516B5E-62DB-4DE7-A653-DC6ACF59C33C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33:56.959" v="615" actId="1076"/>
        <pc:sldMkLst>
          <pc:docMk/>
          <pc:sldMk cId="2901903995" sldId="267"/>
        </pc:sldMkLst>
        <pc:spChg chg="mod">
          <ac:chgData name="Anna Utkina" userId="22596ad6333d872a" providerId="LiveId" clId="{0DEAC6C7-7D2D-45B8-B1BA-58F04123000B}" dt="2021-12-10T00:33:41.974" v="612" actId="255"/>
          <ac:spMkLst>
            <pc:docMk/>
            <pc:sldMk cId="2901903995" sldId="267"/>
            <ac:spMk id="2" creationId="{DEA80A68-C61A-4EC8-B8D3-F37759A049AE}"/>
          </ac:spMkLst>
        </pc:spChg>
        <pc:spChg chg="mod">
          <ac:chgData name="Anna Utkina" userId="22596ad6333d872a" providerId="LiveId" clId="{0DEAC6C7-7D2D-45B8-B1BA-58F04123000B}" dt="2021-12-10T00:33:56.959" v="615" actId="1076"/>
          <ac:spMkLst>
            <pc:docMk/>
            <pc:sldMk cId="2901903995" sldId="267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04" creationId="{BA79A7CF-01AF-4178-9369-94E0C90EB046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06" creationId="{99413ED5-9ED4-4772-BCE4-2BCAE6B12E35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08" creationId="{04357C93-F0CB-4A1C-8F77-4E9063789819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0" creationId="{90F533E9-6690-41A8-A372-4C6C622D028D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5" creationId="{42D91A80-424C-43FF-B36B-58B851DC5EB1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7" creationId="{99413ED5-9ED4-4772-BCE4-2BCAE6B12E35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9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21" creationId="{90F533E9-6690-41A8-A372-4C6C622D028D}"/>
          </ac:spMkLst>
        </pc:spChg>
        <pc:picChg chg="del">
          <ac:chgData name="Anna Utkina" userId="22596ad6333d872a" providerId="LiveId" clId="{0DEAC6C7-7D2D-45B8-B1BA-58F04123000B}" dt="2021-12-10T00:33:04.790" v="574" actId="478"/>
          <ac:picMkLst>
            <pc:docMk/>
            <pc:sldMk cId="2901903995" sldId="267"/>
            <ac:picMk id="5" creationId="{30F8CC6C-B39E-427D-BAF4-8A78F083A2B4}"/>
          </ac:picMkLst>
        </pc:picChg>
        <pc:picChg chg="add mod or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6" creationId="{CF38E790-48C1-48B7-A366-69A7AD3E0DBF}"/>
          </ac:picMkLst>
        </pc:picChg>
        <pc:picChg chg="del">
          <ac:chgData name="Anna Utkina" userId="22596ad6333d872a" providerId="LiveId" clId="{0DEAC6C7-7D2D-45B8-B1BA-58F04123000B}" dt="2021-12-10T00:33:05.964" v="576" actId="478"/>
          <ac:picMkLst>
            <pc:docMk/>
            <pc:sldMk cId="2901903995" sldId="267"/>
            <ac:picMk id="8" creationId="{58AF71F9-BC98-41F1-8E8A-07D5DDAD74F9}"/>
          </ac:picMkLst>
        </pc:picChg>
        <pc:picChg chg="add mo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9" creationId="{D02E929D-CCDB-4E40-AEB9-F2EB8B104277}"/>
          </ac:picMkLst>
        </pc:picChg>
        <pc:picChg chg="del">
          <ac:chgData name="Anna Utkina" userId="22596ad6333d872a" providerId="LiveId" clId="{0DEAC6C7-7D2D-45B8-B1BA-58F04123000B}" dt="2021-12-10T00:33:05.268" v="575" actId="478"/>
          <ac:picMkLst>
            <pc:docMk/>
            <pc:sldMk cId="2901903995" sldId="267"/>
            <ac:picMk id="11" creationId="{2FA900B4-E966-4F78-BE3D-70CAA6DB084D}"/>
          </ac:picMkLst>
        </pc:picChg>
        <pc:picChg chg="add mod or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12" creationId="{D1BDE925-CE74-4633-84EA-7599BA37D721}"/>
          </ac:picMkLst>
        </pc:picChg>
        <pc:picChg chg="del">
          <ac:chgData name="Anna Utkina" userId="22596ad6333d872a" providerId="LiveId" clId="{0DEAC6C7-7D2D-45B8-B1BA-58F04123000B}" dt="2021-12-10T00:33:06.515" v="577" actId="478"/>
          <ac:picMkLst>
            <pc:docMk/>
            <pc:sldMk cId="2901903995" sldId="267"/>
            <ac:picMk id="14" creationId="{DD95C5A6-ABBF-4B98-8F1F-292A1B9A9016}"/>
          </ac:picMkLst>
        </pc:picChg>
        <pc:picChg chg="add mo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15" creationId="{D2D691B1-1A97-41FE-B524-91CFF1E7B1EF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40:36.565" v="848" actId="20577"/>
        <pc:sldMkLst>
          <pc:docMk/>
          <pc:sldMk cId="867856989" sldId="268"/>
        </pc:sldMkLst>
        <pc:spChg chg="mod ord">
          <ac:chgData name="Anna Utkina" userId="22596ad6333d872a" providerId="LiveId" clId="{0DEAC6C7-7D2D-45B8-B1BA-58F04123000B}" dt="2021-12-10T00:40:33.470" v="847" actId="1076"/>
          <ac:spMkLst>
            <pc:docMk/>
            <pc:sldMk cId="867856989" sldId="268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40:36.565" v="848" actId="20577"/>
          <ac:spMkLst>
            <pc:docMk/>
            <pc:sldMk cId="867856989" sldId="268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82" creationId="{08FDF638-7094-4E6D-B770-D81CEA115CE1}"/>
          </ac:spMkLst>
        </pc:spChg>
        <pc:spChg chg="del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88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93" creationId="{B9D7E975-9161-4F2D-AC53-69E1912F6B5D}"/>
          </ac:spMkLst>
        </pc:spChg>
        <pc:spChg chg="add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95" creationId="{827DC2C4-B485-428A-BF4A-472D2967F47F}"/>
          </ac:spMkLst>
        </pc:spChg>
        <pc:spChg chg="add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97" creationId="{463E6235-1649-4B47-9862-4026FC473B6F}"/>
          </ac:spMkLst>
        </pc:spChg>
        <pc:grpChg chg="del">
          <ac:chgData name="Anna Utkina" userId="22596ad6333d872a" providerId="LiveId" clId="{0DEAC6C7-7D2D-45B8-B1BA-58F04123000B}" dt="2021-12-10T00:40:00.070" v="840" actId="26606"/>
          <ac:grpSpMkLst>
            <pc:docMk/>
            <pc:sldMk cId="867856989" sldId="268"/>
            <ac:grpSpMk id="84" creationId="{3AF6A671-C637-4547-85F4-51B6D1881399}"/>
          </ac:grpSpMkLst>
        </pc:grpChg>
        <pc:picChg chg="del">
          <ac:chgData name="Anna Utkina" userId="22596ad6333d872a" providerId="LiveId" clId="{0DEAC6C7-7D2D-45B8-B1BA-58F04123000B}" dt="2021-12-10T00:39:13.611" v="821" actId="478"/>
          <ac:picMkLst>
            <pc:docMk/>
            <pc:sldMk cId="867856989" sldId="268"/>
            <ac:picMk id="5" creationId="{116CB2E2-31D1-45D5-B1CA-8100F515C059}"/>
          </ac:picMkLst>
        </pc:picChg>
        <pc:picChg chg="del">
          <ac:chgData name="Anna Utkina" userId="22596ad6333d872a" providerId="LiveId" clId="{0DEAC6C7-7D2D-45B8-B1BA-58F04123000B}" dt="2021-12-10T00:39:14.052" v="822" actId="478"/>
          <ac:picMkLst>
            <pc:docMk/>
            <pc:sldMk cId="867856989" sldId="268"/>
            <ac:picMk id="6" creationId="{9E9FB51E-1554-41F2-8FF3-63720F0A9591}"/>
          </ac:picMkLst>
        </pc:picChg>
        <pc:picChg chg="del">
          <ac:chgData name="Anna Utkina" userId="22596ad6333d872a" providerId="LiveId" clId="{0DEAC6C7-7D2D-45B8-B1BA-58F04123000B}" dt="2021-12-10T00:39:13.039" v="820" actId="478"/>
          <ac:picMkLst>
            <pc:docMk/>
            <pc:sldMk cId="867856989" sldId="268"/>
            <ac:picMk id="7" creationId="{AF23DC3D-F9AA-4EAF-A1BB-249BC4592886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8" creationId="{DA25CF84-C76A-4056-B1B7-11E58D970C00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0" creationId="{412CDD98-BF79-4CC4-8CDB-67A2829D8AA1}"/>
          </ac:picMkLst>
        </pc:picChg>
        <pc:picChg chg="add mo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2" creationId="{6C026030-660A-4E6D-9CAD-4A484E1EADC4}"/>
          </ac:picMkLst>
        </pc:picChg>
        <pc:picChg chg="add mo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4" creationId="{2833F722-22CE-446A-B686-B324A337E8FD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6" creationId="{A34AA8CB-FB8C-441F-90D2-0FF2405DE941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8" creationId="{FD6D4D55-0DEE-4483-9493-4F627901D3F4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20" creationId="{CC8FD5DC-DE26-4745-87DF-28B8A665BD5A}"/>
          </ac:picMkLst>
        </pc:picChg>
        <pc:picChg chg="add mo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22" creationId="{CD6365A4-0ABD-4052-8CFC-A0B425257CE4}"/>
          </ac:picMkLst>
        </pc:picChg>
      </pc:sldChg>
      <pc:sldChg chg="addSp delSp modSp add mod delAnim">
        <pc:chgData name="Anna Utkina" userId="22596ad6333d872a" providerId="LiveId" clId="{0DEAC6C7-7D2D-45B8-B1BA-58F04123000B}" dt="2021-12-10T00:41:50.496" v="869" actId="478"/>
        <pc:sldMkLst>
          <pc:docMk/>
          <pc:sldMk cId="3771999514" sldId="269"/>
        </pc:sldMkLst>
        <pc:spChg chg="mod ord">
          <ac:chgData name="Anna Utkina" userId="22596ad6333d872a" providerId="LiveId" clId="{0DEAC6C7-7D2D-45B8-B1BA-58F04123000B}" dt="2021-12-10T00:41:44.629" v="867" actId="6549"/>
          <ac:spMkLst>
            <pc:docMk/>
            <pc:sldMk cId="3771999514" sldId="269"/>
            <ac:spMk id="2" creationId="{DEA80A68-C61A-4EC8-B8D3-F37759A049AE}"/>
          </ac:spMkLst>
        </pc:spChg>
        <pc:spChg chg="del mod ord">
          <ac:chgData name="Anna Utkina" userId="22596ad6333d872a" providerId="LiveId" clId="{0DEAC6C7-7D2D-45B8-B1BA-58F04123000B}" dt="2021-12-10T00:41:40.384" v="866" actId="478"/>
          <ac:spMkLst>
            <pc:docMk/>
            <pc:sldMk cId="3771999514" sldId="269"/>
            <ac:spMk id="3" creationId="{8DDB7BF6-2F46-40D1-8969-AEBD35F644C7}"/>
          </ac:spMkLst>
        </pc:spChg>
        <pc:spChg chg="add del mod">
          <ac:chgData name="Anna Utkina" userId="22596ad6333d872a" providerId="LiveId" clId="{0DEAC6C7-7D2D-45B8-B1BA-58F04123000B}" dt="2021-12-10T00:41:50.496" v="869" actId="478"/>
          <ac:spMkLst>
            <pc:docMk/>
            <pc:sldMk cId="3771999514" sldId="269"/>
            <ac:spMk id="15" creationId="{DFE7EBD0-8A5E-4369-A9DD-D49AAE757707}"/>
          </ac:spMkLst>
        </pc:spChg>
        <pc:spChg chg="del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93" creationId="{B9D7E975-9161-4F2D-AC53-69E1912F6B5D}"/>
          </ac:spMkLst>
        </pc:spChg>
        <pc:spChg chg="del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95" creationId="{827DC2C4-B485-428A-BF4A-472D2967F47F}"/>
          </ac:spMkLst>
        </pc:spChg>
        <pc:spChg chg="del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97" creationId="{463E6235-1649-4B47-9862-4026FC473B6F}"/>
          </ac:spMkLst>
        </pc:spChg>
        <pc:spChg chg="add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102" creationId="{848F64AA-5BE2-4280-BEFA-DC288118FCCE}"/>
          </ac:spMkLst>
        </pc:spChg>
        <pc:picChg chg="add mod">
          <ac:chgData name="Anna Utkina" userId="22596ad6333d872a" providerId="LiveId" clId="{0DEAC6C7-7D2D-45B8-B1BA-58F04123000B}" dt="2021-12-10T00:41:26.462" v="865" actId="26606"/>
          <ac:picMkLst>
            <pc:docMk/>
            <pc:sldMk cId="3771999514" sldId="269"/>
            <ac:picMk id="5" creationId="{D2F26BDF-8A14-4AD7-A2AC-6A9E9D8A826C}"/>
          </ac:picMkLst>
        </pc:picChg>
        <pc:picChg chg="add mod ord">
          <ac:chgData name="Anna Utkina" userId="22596ad6333d872a" providerId="LiveId" clId="{0DEAC6C7-7D2D-45B8-B1BA-58F04123000B}" dt="2021-12-10T00:41:26.462" v="865" actId="26606"/>
          <ac:picMkLst>
            <pc:docMk/>
            <pc:sldMk cId="3771999514" sldId="269"/>
            <ac:picMk id="7" creationId="{F0B6EDD6-C131-4B0A-98FE-1F11E5EBBA27}"/>
          </ac:picMkLst>
        </pc:picChg>
        <pc:picChg chg="del">
          <ac:chgData name="Anna Utkina" userId="22596ad6333d872a" providerId="LiveId" clId="{0DEAC6C7-7D2D-45B8-B1BA-58F04123000B}" dt="2021-12-10T00:40:59.822" v="853" actId="478"/>
          <ac:picMkLst>
            <pc:docMk/>
            <pc:sldMk cId="3771999514" sldId="269"/>
            <ac:picMk id="8" creationId="{DA25CF84-C76A-4056-B1B7-11E58D970C00}"/>
          </ac:picMkLst>
        </pc:picChg>
        <pc:picChg chg="del">
          <ac:chgData name="Anna Utkina" userId="22596ad6333d872a" providerId="LiveId" clId="{0DEAC6C7-7D2D-45B8-B1BA-58F04123000B}" dt="2021-12-10T00:41:02.026" v="857" actId="478"/>
          <ac:picMkLst>
            <pc:docMk/>
            <pc:sldMk cId="3771999514" sldId="269"/>
            <ac:picMk id="10" creationId="{412CDD98-BF79-4CC4-8CDB-67A2829D8AA1}"/>
          </ac:picMkLst>
        </pc:picChg>
        <pc:picChg chg="add mod">
          <ac:chgData name="Anna Utkina" userId="22596ad6333d872a" providerId="LiveId" clId="{0DEAC6C7-7D2D-45B8-B1BA-58F04123000B}" dt="2021-12-10T00:41:26.462" v="865" actId="26606"/>
          <ac:picMkLst>
            <pc:docMk/>
            <pc:sldMk cId="3771999514" sldId="269"/>
            <ac:picMk id="11" creationId="{5C2D897D-846F-4118-BD1C-C9FFDFE86C7E}"/>
          </ac:picMkLst>
        </pc:picChg>
        <pc:picChg chg="del">
          <ac:chgData name="Anna Utkina" userId="22596ad6333d872a" providerId="LiveId" clId="{0DEAC6C7-7D2D-45B8-B1BA-58F04123000B}" dt="2021-12-10T00:40:58.675" v="851" actId="478"/>
          <ac:picMkLst>
            <pc:docMk/>
            <pc:sldMk cId="3771999514" sldId="269"/>
            <ac:picMk id="12" creationId="{6C026030-660A-4E6D-9CAD-4A484E1EADC4}"/>
          </ac:picMkLst>
        </pc:picChg>
        <pc:picChg chg="del">
          <ac:chgData name="Anna Utkina" userId="22596ad6333d872a" providerId="LiveId" clId="{0DEAC6C7-7D2D-45B8-B1BA-58F04123000B}" dt="2021-12-10T00:40:59.318" v="852" actId="478"/>
          <ac:picMkLst>
            <pc:docMk/>
            <pc:sldMk cId="3771999514" sldId="269"/>
            <ac:picMk id="14" creationId="{2833F722-22CE-446A-B686-B324A337E8FD}"/>
          </ac:picMkLst>
        </pc:picChg>
        <pc:picChg chg="del">
          <ac:chgData name="Anna Utkina" userId="22596ad6333d872a" providerId="LiveId" clId="{0DEAC6C7-7D2D-45B8-B1BA-58F04123000B}" dt="2021-12-10T00:40:58.221" v="850" actId="478"/>
          <ac:picMkLst>
            <pc:docMk/>
            <pc:sldMk cId="3771999514" sldId="269"/>
            <ac:picMk id="16" creationId="{A34AA8CB-FB8C-441F-90D2-0FF2405DE941}"/>
          </ac:picMkLst>
        </pc:picChg>
        <pc:picChg chg="del">
          <ac:chgData name="Anna Utkina" userId="22596ad6333d872a" providerId="LiveId" clId="{0DEAC6C7-7D2D-45B8-B1BA-58F04123000B}" dt="2021-12-10T00:41:01.470" v="856" actId="478"/>
          <ac:picMkLst>
            <pc:docMk/>
            <pc:sldMk cId="3771999514" sldId="269"/>
            <ac:picMk id="18" creationId="{FD6D4D55-0DEE-4483-9493-4F627901D3F4}"/>
          </ac:picMkLst>
        </pc:picChg>
        <pc:picChg chg="del">
          <ac:chgData name="Anna Utkina" userId="22596ad6333d872a" providerId="LiveId" clId="{0DEAC6C7-7D2D-45B8-B1BA-58F04123000B}" dt="2021-12-10T00:41:00.463" v="854" actId="478"/>
          <ac:picMkLst>
            <pc:docMk/>
            <pc:sldMk cId="3771999514" sldId="269"/>
            <ac:picMk id="20" creationId="{CC8FD5DC-DE26-4745-87DF-28B8A665BD5A}"/>
          </ac:picMkLst>
        </pc:picChg>
        <pc:picChg chg="del">
          <ac:chgData name="Anna Utkina" userId="22596ad6333d872a" providerId="LiveId" clId="{0DEAC6C7-7D2D-45B8-B1BA-58F04123000B}" dt="2021-12-10T00:41:00.990" v="855" actId="478"/>
          <ac:picMkLst>
            <pc:docMk/>
            <pc:sldMk cId="3771999514" sldId="269"/>
            <ac:picMk id="22" creationId="{CD6365A4-0ABD-4052-8CFC-A0B425257CE4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51:26.443" v="1151" actId="20577"/>
        <pc:sldMkLst>
          <pc:docMk/>
          <pc:sldMk cId="2215639007" sldId="270"/>
        </pc:sldMkLst>
        <pc:spChg chg="mod ord">
          <ac:chgData name="Anna Utkina" userId="22596ad6333d872a" providerId="LiveId" clId="{0DEAC6C7-7D2D-45B8-B1BA-58F04123000B}" dt="2021-12-10T00:51:26.443" v="1151" actId="20577"/>
          <ac:spMkLst>
            <pc:docMk/>
            <pc:sldMk cId="2215639007" sldId="270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50:04.823" v="1113" actId="20577"/>
          <ac:spMkLst>
            <pc:docMk/>
            <pc:sldMk cId="2215639007" sldId="270"/>
            <ac:spMk id="3" creationId="{8DDB7BF6-2F46-40D1-8969-AEBD35F644C7}"/>
          </ac:spMkLst>
        </pc:spChg>
        <pc:spChg chg="add del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82" creationId="{08FDF638-7094-4E6D-B770-D81CEA115CE1}"/>
          </ac:spMkLst>
        </pc:spChg>
        <pc:spChg chg="add del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88" creationId="{04357C93-F0CB-4A1C-8F77-4E9063789819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0" creationId="{63F5877B-98C7-49DD-83AB-0F6F57CB6543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1" creationId="{4EA91930-66BC-4C41-B4F5-C31EB216F64B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2" creationId="{6313CF8F-B436-401E-9575-DE0F8E8B5B17}"/>
          </ac:spMkLst>
        </pc:spChg>
        <pc:spChg chg="add del">
          <ac:chgData name="Anna Utkina" userId="22596ad6333d872a" providerId="LiveId" clId="{0DEAC6C7-7D2D-45B8-B1BA-58F04123000B}" dt="2021-12-10T00:47:45.584" v="984" actId="26606"/>
          <ac:spMkLst>
            <pc:docMk/>
            <pc:sldMk cId="2215639007" sldId="270"/>
            <ac:spMk id="93" creationId="{FB5B0058-AF13-4859-B429-4EDDE2A26F7F}"/>
          </ac:spMkLst>
        </pc:spChg>
        <pc:spChg chg="add del">
          <ac:chgData name="Anna Utkina" userId="22596ad6333d872a" providerId="LiveId" clId="{0DEAC6C7-7D2D-45B8-B1BA-58F04123000B}" dt="2021-12-10T00:47:45.584" v="984" actId="26606"/>
          <ac:spMkLst>
            <pc:docMk/>
            <pc:sldMk cId="2215639007" sldId="270"/>
            <ac:spMk id="95" creationId="{0277405F-0B4F-4418-B773-1B38814125B6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9" creationId="{2A38CFE9-C30A-4551-ACCB-D5808FBC39CD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101" creationId="{67EF550F-47CE-4FB2-9DAC-12AD835C833D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03" creationId="{1D50F262-343C-4101-AB3C-9DA1072F7305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04" creationId="{94714483-7072-431F-9DBE-87F44E4D44BC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05" creationId="{E2683E3F-F855-4549-84F8-42064EC0F247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06" creationId="{495892E1-F4A5-4991-AC52-4F417B14A2A2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08" creationId="{6A0924B3-0260-445E-AFD7-9533C0D1B3C9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09" creationId="{7C34E8CB-B972-4A94-8469-315C10C2AA93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10" creationId="{114A821F-8663-46BA-8CC0-D4C44F639F3A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11" creationId="{67EF550F-47CE-4FB2-9DAC-12AD835C833D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13" creationId="{832F3179-0CD5-40C8-9939-D8355006F7BA}"/>
          </ac:spMkLst>
        </pc:spChg>
        <pc:spChg chg="add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114" creationId="{21516CB1-E8C8-4751-B6A6-46B2D1E72A61}"/>
          </ac:spMkLst>
        </pc:spChg>
        <pc:spChg chg="add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116" creationId="{90C0C0D1-E79A-41FF-8322-256F6DD1499B}"/>
          </ac:spMkLst>
        </pc:spChg>
        <pc:spChg chg="add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117" creationId="{395FA420-5595-49D1-9D5F-79EC43B55574}"/>
          </ac:spMkLst>
        </pc:spChg>
        <pc:grpChg chg="add del">
          <ac:chgData name="Anna Utkina" userId="22596ad6333d872a" providerId="LiveId" clId="{0DEAC6C7-7D2D-45B8-B1BA-58F04123000B}" dt="2021-12-10T00:49:44.714" v="1087" actId="26606"/>
          <ac:grpSpMkLst>
            <pc:docMk/>
            <pc:sldMk cId="2215639007" sldId="270"/>
            <ac:grpSpMk id="84" creationId="{3AF6A671-C637-4547-85F4-51B6D1881399}"/>
          </ac:grpSpMkLst>
        </pc:grpChg>
        <pc:grpChg chg="add del">
          <ac:chgData name="Anna Utkina" userId="22596ad6333d872a" providerId="LiveId" clId="{0DEAC6C7-7D2D-45B8-B1BA-58F04123000B}" dt="2021-12-10T00:47:49.666" v="986" actId="26606"/>
          <ac:grpSpMkLst>
            <pc:docMk/>
            <pc:sldMk cId="2215639007" sldId="270"/>
            <ac:grpSpMk id="97" creationId="{ACF597F8-76AA-44FA-8E6A-06223B66C0DD}"/>
          </ac:grpSpMkLst>
        </pc:grpChg>
        <pc:grpChg chg="add del">
          <ac:chgData name="Anna Utkina" userId="22596ad6333d872a" providerId="LiveId" clId="{0DEAC6C7-7D2D-45B8-B1BA-58F04123000B}" dt="2021-12-10T00:47:49.666" v="986" actId="26606"/>
          <ac:grpSpMkLst>
            <pc:docMk/>
            <pc:sldMk cId="2215639007" sldId="270"/>
            <ac:grpSpMk id="107" creationId="{8FC90B1E-0223-4440-AF22-8F32F6F0C7D2}"/>
          </ac:grpSpMkLst>
        </pc:grpChg>
        <pc:grpChg chg="add del">
          <ac:chgData name="Anna Utkina" userId="22596ad6333d872a" providerId="LiveId" clId="{0DEAC6C7-7D2D-45B8-B1BA-58F04123000B}" dt="2021-12-10T00:47:49.666" v="986" actId="26606"/>
          <ac:grpSpMkLst>
            <pc:docMk/>
            <pc:sldMk cId="2215639007" sldId="270"/>
            <ac:grpSpMk id="115" creationId="{11CE155D-684B-4F5E-B835-C52765E310E7}"/>
          </ac:grpSpMkLst>
        </pc:grpChg>
        <pc:picChg chg="del">
          <ac:chgData name="Anna Utkina" userId="22596ad6333d872a" providerId="LiveId" clId="{0DEAC6C7-7D2D-45B8-B1BA-58F04123000B}" dt="2021-12-10T00:45:19.016" v="874" actId="478"/>
          <ac:picMkLst>
            <pc:docMk/>
            <pc:sldMk cId="2215639007" sldId="270"/>
            <ac:picMk id="5" creationId="{116CB2E2-31D1-45D5-B1CA-8100F515C059}"/>
          </ac:picMkLst>
        </pc:picChg>
        <pc:picChg chg="del">
          <ac:chgData name="Anna Utkina" userId="22596ad6333d872a" providerId="LiveId" clId="{0DEAC6C7-7D2D-45B8-B1BA-58F04123000B}" dt="2021-12-10T00:45:19.455" v="875" actId="478"/>
          <ac:picMkLst>
            <pc:docMk/>
            <pc:sldMk cId="2215639007" sldId="270"/>
            <ac:picMk id="6" creationId="{9E9FB51E-1554-41F2-8FF3-63720F0A9591}"/>
          </ac:picMkLst>
        </pc:picChg>
        <pc:picChg chg="del">
          <ac:chgData name="Anna Utkina" userId="22596ad6333d872a" providerId="LiveId" clId="{0DEAC6C7-7D2D-45B8-B1BA-58F04123000B}" dt="2021-12-10T00:45:18.606" v="873" actId="478"/>
          <ac:picMkLst>
            <pc:docMk/>
            <pc:sldMk cId="2215639007" sldId="270"/>
            <ac:picMk id="7" creationId="{AF23DC3D-F9AA-4EAF-A1BB-249BC4592886}"/>
          </ac:picMkLst>
        </pc:picChg>
        <pc:picChg chg="add mod ord">
          <ac:chgData name="Anna Utkina" userId="22596ad6333d872a" providerId="LiveId" clId="{0DEAC6C7-7D2D-45B8-B1BA-58F04123000B}" dt="2021-12-10T00:49:44.714" v="1087" actId="26606"/>
          <ac:picMkLst>
            <pc:docMk/>
            <pc:sldMk cId="2215639007" sldId="270"/>
            <ac:picMk id="8" creationId="{17650427-C83C-42F6-9467-6D6B633BF11D}"/>
          </ac:picMkLst>
        </pc:picChg>
        <pc:picChg chg="add mod ord">
          <ac:chgData name="Anna Utkina" userId="22596ad6333d872a" providerId="LiveId" clId="{0DEAC6C7-7D2D-45B8-B1BA-58F04123000B}" dt="2021-12-10T00:49:44.714" v="1087" actId="26606"/>
          <ac:picMkLst>
            <pc:docMk/>
            <pc:sldMk cId="2215639007" sldId="270"/>
            <ac:picMk id="10" creationId="{B4DA67A1-BDD1-4E47-A1A0-1608EBC0247A}"/>
          </ac:picMkLst>
        </pc:picChg>
      </pc:sldChg>
    </pc:docChg>
  </pc:docChgLst>
  <pc:docChgLst>
    <pc:chgData name="Anna Utkina" userId="22596ad6333d872a" providerId="LiveId" clId="{37FBDE5F-B29F-407D-8FCA-0BC24A6F74D6}"/>
    <pc:docChg chg="undo redo custSel addSld delSld modSld sldOrd">
      <pc:chgData name="Anna Utkina" userId="22596ad6333d872a" providerId="LiveId" clId="{37FBDE5F-B29F-407D-8FCA-0BC24A6F74D6}" dt="2021-12-10T01:25:02.200" v="852" actId="26606"/>
      <pc:docMkLst>
        <pc:docMk/>
      </pc:docMkLst>
      <pc:sldChg chg="addSp delSp modSp mod delAnim">
        <pc:chgData name="Anna Utkina" userId="22596ad6333d872a" providerId="LiveId" clId="{37FBDE5F-B29F-407D-8FCA-0BC24A6F74D6}" dt="2021-12-10T01:09:47.394" v="382" actId="478"/>
        <pc:sldMkLst>
          <pc:docMk/>
          <pc:sldMk cId="774125818" sldId="259"/>
        </pc:sldMkLst>
        <pc:spChg chg="del mod">
          <ac:chgData name="Anna Utkina" userId="22596ad6333d872a" providerId="LiveId" clId="{37FBDE5F-B29F-407D-8FCA-0BC24A6F74D6}" dt="2021-12-10T01:09:44.551" v="381" actId="478"/>
          <ac:spMkLst>
            <pc:docMk/>
            <pc:sldMk cId="774125818" sldId="259"/>
            <ac:spMk id="2" creationId="{DEA80A68-C61A-4EC8-B8D3-F37759A049AE}"/>
          </ac:spMkLst>
        </pc:spChg>
        <pc:spChg chg="add del mod">
          <ac:chgData name="Anna Utkina" userId="22596ad6333d872a" providerId="LiveId" clId="{37FBDE5F-B29F-407D-8FCA-0BC24A6F74D6}" dt="2021-12-10T01:09:47.394" v="382" actId="478"/>
          <ac:spMkLst>
            <pc:docMk/>
            <pc:sldMk cId="774125818" sldId="259"/>
            <ac:spMk id="5" creationId="{553A9FFD-1093-4185-92D3-A7EF57CF3274}"/>
          </ac:spMkLst>
        </pc:spChg>
      </pc:sldChg>
      <pc:sldChg chg="addSp delSp modSp mod delAnim">
        <pc:chgData name="Anna Utkina" userId="22596ad6333d872a" providerId="LiveId" clId="{37FBDE5F-B29F-407D-8FCA-0BC24A6F74D6}" dt="2021-12-10T01:09:21.836" v="377" actId="1076"/>
        <pc:sldMkLst>
          <pc:docMk/>
          <pc:sldMk cId="2282031555" sldId="260"/>
        </pc:sldMkLst>
        <pc:spChg chg="del mod ord">
          <ac:chgData name="Anna Utkina" userId="22596ad6333d872a" providerId="LiveId" clId="{37FBDE5F-B29F-407D-8FCA-0BC24A6F74D6}" dt="2021-12-10T01:09:15.705" v="375" actId="478"/>
          <ac:spMkLst>
            <pc:docMk/>
            <pc:sldMk cId="2282031555" sldId="260"/>
            <ac:spMk id="2" creationId="{DEA80A68-C61A-4EC8-B8D3-F37759A049AE}"/>
          </ac:spMkLst>
        </pc:spChg>
        <pc:spChg chg="mod ord">
          <ac:chgData name="Anna Utkina" userId="22596ad6333d872a" providerId="LiveId" clId="{37FBDE5F-B29F-407D-8FCA-0BC24A6F74D6}" dt="2021-12-10T01:09:21.836" v="377" actId="1076"/>
          <ac:spMkLst>
            <pc:docMk/>
            <pc:sldMk cId="2282031555" sldId="260"/>
            <ac:spMk id="3" creationId="{8DDB7BF6-2F46-40D1-8969-AEBD35F644C7}"/>
          </ac:spMkLst>
        </pc:spChg>
        <pc:spChg chg="add del mod">
          <ac:chgData name="Anna Utkina" userId="22596ad6333d872a" providerId="LiveId" clId="{37FBDE5F-B29F-407D-8FCA-0BC24A6F74D6}" dt="2021-12-10T01:09:18.344" v="376" actId="478"/>
          <ac:spMkLst>
            <pc:docMk/>
            <pc:sldMk cId="2282031555" sldId="260"/>
            <ac:spMk id="18" creationId="{A3C9FB09-CDEB-4DFE-B7C2-19C5B5ADD262}"/>
          </ac:spMkLst>
        </pc:spChg>
        <pc:spChg chg="add del">
          <ac:chgData name="Anna Utkina" userId="22596ad6333d872a" providerId="LiveId" clId="{37FBDE5F-B29F-407D-8FCA-0BC24A6F74D6}" dt="2021-12-10T01:08:53.946" v="371" actId="26606"/>
          <ac:spMkLst>
            <pc:docMk/>
            <pc:sldMk cId="2282031555" sldId="260"/>
            <ac:spMk id="71" creationId="{928F64C6-FE22-4FC1-A763-DFCC514811BD}"/>
          </ac:spMkLst>
        </pc:spChg>
        <pc:spChg chg="add">
          <ac:chgData name="Anna Utkina" userId="22596ad6333d872a" providerId="LiveId" clId="{37FBDE5F-B29F-407D-8FCA-0BC24A6F74D6}" dt="2021-12-10T01:08:53.946" v="371" actId="26606"/>
          <ac:spMkLst>
            <pc:docMk/>
            <pc:sldMk cId="2282031555" sldId="260"/>
            <ac:spMk id="75" creationId="{04357C93-F0CB-4A1C-8F77-4E9063789819}"/>
          </ac:spMkLst>
        </pc:spChg>
        <pc:spChg chg="add">
          <ac:chgData name="Anna Utkina" userId="22596ad6333d872a" providerId="LiveId" clId="{37FBDE5F-B29F-407D-8FCA-0BC24A6F74D6}" dt="2021-12-10T01:08:53.946" v="371" actId="26606"/>
          <ac:spMkLst>
            <pc:docMk/>
            <pc:sldMk cId="2282031555" sldId="260"/>
            <ac:spMk id="76" creationId="{90F533E9-6690-41A8-A372-4C6C622D028D}"/>
          </ac:spMkLst>
        </pc:spChg>
        <pc:spChg chg="add">
          <ac:chgData name="Anna Utkina" userId="22596ad6333d872a" providerId="LiveId" clId="{37FBDE5F-B29F-407D-8FCA-0BC24A6F74D6}" dt="2021-12-10T01:08:53.946" v="371" actId="26606"/>
          <ac:spMkLst>
            <pc:docMk/>
            <pc:sldMk cId="2282031555" sldId="260"/>
            <ac:spMk id="78" creationId="{BA79A7CF-01AF-4178-9369-94E0C90EB046}"/>
          </ac:spMkLst>
        </pc:spChg>
        <pc:spChg chg="add">
          <ac:chgData name="Anna Utkina" userId="22596ad6333d872a" providerId="LiveId" clId="{37FBDE5F-B29F-407D-8FCA-0BC24A6F74D6}" dt="2021-12-10T01:08:53.946" v="371" actId="26606"/>
          <ac:spMkLst>
            <pc:docMk/>
            <pc:sldMk cId="2282031555" sldId="260"/>
            <ac:spMk id="80" creationId="{99413ED5-9ED4-4772-BCE4-2BCAE6B12E35}"/>
          </ac:spMkLst>
        </pc:spChg>
        <pc:picChg chg="del mod">
          <ac:chgData name="Anna Utkina" userId="22596ad6333d872a" providerId="LiveId" clId="{37FBDE5F-B29F-407D-8FCA-0BC24A6F74D6}" dt="2021-12-10T01:08:41.422" v="365" actId="478"/>
          <ac:picMkLst>
            <pc:docMk/>
            <pc:sldMk cId="2282031555" sldId="260"/>
            <ac:picMk id="5" creationId="{80DC2F75-25DE-4A81-B98B-7E6AE77DC206}"/>
          </ac:picMkLst>
        </pc:picChg>
        <pc:picChg chg="del">
          <ac:chgData name="Anna Utkina" userId="22596ad6333d872a" providerId="LiveId" clId="{37FBDE5F-B29F-407D-8FCA-0BC24A6F74D6}" dt="2021-12-10T01:07:28.552" v="347" actId="478"/>
          <ac:picMkLst>
            <pc:docMk/>
            <pc:sldMk cId="2282031555" sldId="260"/>
            <ac:picMk id="6" creationId="{EB5848A5-1B21-45BE-A2E6-64D317BCCCA5}"/>
          </ac:picMkLst>
        </pc:picChg>
        <pc:picChg chg="add mod ord">
          <ac:chgData name="Anna Utkina" userId="22596ad6333d872a" providerId="LiveId" clId="{37FBDE5F-B29F-407D-8FCA-0BC24A6F74D6}" dt="2021-12-10T01:08:53.946" v="371" actId="26606"/>
          <ac:picMkLst>
            <pc:docMk/>
            <pc:sldMk cId="2282031555" sldId="260"/>
            <ac:picMk id="7" creationId="{FB739BBE-13C1-4A1D-B8F3-AE916B17D82F}"/>
          </ac:picMkLst>
        </pc:picChg>
        <pc:picChg chg="add mod ord">
          <ac:chgData name="Anna Utkina" userId="22596ad6333d872a" providerId="LiveId" clId="{37FBDE5F-B29F-407D-8FCA-0BC24A6F74D6}" dt="2021-12-10T01:08:53.946" v="371" actId="26606"/>
          <ac:picMkLst>
            <pc:docMk/>
            <pc:sldMk cId="2282031555" sldId="260"/>
            <ac:picMk id="9" creationId="{1717BAFD-5CC9-4298-B376-8B5B0F03CECF}"/>
          </ac:picMkLst>
        </pc:picChg>
        <pc:picChg chg="add mod">
          <ac:chgData name="Anna Utkina" userId="22596ad6333d872a" providerId="LiveId" clId="{37FBDE5F-B29F-407D-8FCA-0BC24A6F74D6}" dt="2021-12-10T01:08:53.946" v="371" actId="26606"/>
          <ac:picMkLst>
            <pc:docMk/>
            <pc:sldMk cId="2282031555" sldId="260"/>
            <ac:picMk id="11" creationId="{2F22A5D9-F6EE-4412-8EB4-97EC71F6CCED}"/>
          </ac:picMkLst>
        </pc:picChg>
        <pc:picChg chg="del">
          <ac:chgData name="Anna Utkina" userId="22596ad6333d872a" providerId="LiveId" clId="{37FBDE5F-B29F-407D-8FCA-0BC24A6F74D6}" dt="2021-12-10T01:07:27.573" v="346" actId="478"/>
          <ac:picMkLst>
            <pc:docMk/>
            <pc:sldMk cId="2282031555" sldId="260"/>
            <ac:picMk id="12" creationId="{A3F7A797-2FB6-4094-9C8B-9DEE61D2EC53}"/>
          </ac:picMkLst>
        </pc:picChg>
        <pc:picChg chg="add mod ord">
          <ac:chgData name="Anna Utkina" userId="22596ad6333d872a" providerId="LiveId" clId="{37FBDE5F-B29F-407D-8FCA-0BC24A6F74D6}" dt="2021-12-10T01:08:53.946" v="371" actId="26606"/>
          <ac:picMkLst>
            <pc:docMk/>
            <pc:sldMk cId="2282031555" sldId="260"/>
            <ac:picMk id="14" creationId="{23D1A03F-B295-4F5E-9383-B16CC2E9FAE1}"/>
          </ac:picMkLst>
        </pc:picChg>
        <pc:picChg chg="add mod">
          <ac:chgData name="Anna Utkina" userId="22596ad6333d872a" providerId="LiveId" clId="{37FBDE5F-B29F-407D-8FCA-0BC24A6F74D6}" dt="2021-12-10T01:08:53.946" v="371" actId="26606"/>
          <ac:picMkLst>
            <pc:docMk/>
            <pc:sldMk cId="2282031555" sldId="260"/>
            <ac:picMk id="16" creationId="{7D4ED668-3F3B-44BA-AB12-7980093A6D91}"/>
          </ac:picMkLst>
        </pc:picChg>
        <pc:cxnChg chg="add del">
          <ac:chgData name="Anna Utkina" userId="22596ad6333d872a" providerId="LiveId" clId="{37FBDE5F-B29F-407D-8FCA-0BC24A6F74D6}" dt="2021-12-10T01:08:53.946" v="371" actId="26606"/>
          <ac:cxnSpMkLst>
            <pc:docMk/>
            <pc:sldMk cId="2282031555" sldId="260"/>
            <ac:cxnSpMk id="73" creationId="{5C34627B-48E6-4F4D-B843-97717A86B490}"/>
          </ac:cxnSpMkLst>
        </pc:cxnChg>
        <pc:cxnChg chg="del">
          <ac:chgData name="Anna Utkina" userId="22596ad6333d872a" providerId="LiveId" clId="{37FBDE5F-B29F-407D-8FCA-0BC24A6F74D6}" dt="2021-12-10T01:08:17.624" v="364" actId="26606"/>
          <ac:cxnSpMkLst>
            <pc:docMk/>
            <pc:sldMk cId="2282031555" sldId="260"/>
            <ac:cxnSpMk id="130" creationId="{8F880EF2-DF79-4D9D-8F11-E91D48C79741}"/>
          </ac:cxnSpMkLst>
        </pc:cxnChg>
      </pc:sldChg>
      <pc:sldChg chg="addSp delSp modSp mod">
        <pc:chgData name="Anna Utkina" userId="22596ad6333d872a" providerId="LiveId" clId="{37FBDE5F-B29F-407D-8FCA-0BC24A6F74D6}" dt="2021-12-10T01:22:40.803" v="843" actId="478"/>
        <pc:sldMkLst>
          <pc:docMk/>
          <pc:sldMk cId="3211240530" sldId="263"/>
        </pc:sldMkLst>
        <pc:spChg chg="mod">
          <ac:chgData name="Anna Utkina" userId="22596ad6333d872a" providerId="LiveId" clId="{37FBDE5F-B29F-407D-8FCA-0BC24A6F74D6}" dt="2021-12-10T01:01:28.457" v="309" actId="20577"/>
          <ac:spMkLst>
            <pc:docMk/>
            <pc:sldMk cId="3211240530" sldId="263"/>
            <ac:spMk id="2" creationId="{DEA80A68-C61A-4EC8-B8D3-F37759A049AE}"/>
          </ac:spMkLst>
        </pc:spChg>
        <pc:graphicFrameChg chg="mod">
          <ac:chgData name="Anna Utkina" userId="22596ad6333d872a" providerId="LiveId" clId="{37FBDE5F-B29F-407D-8FCA-0BC24A6F74D6}" dt="2021-12-10T01:06:01.265" v="330" actId="20577"/>
          <ac:graphicFrameMkLst>
            <pc:docMk/>
            <pc:sldMk cId="3211240530" sldId="263"/>
            <ac:graphicFrameMk id="4" creationId="{B19A0239-27C9-454F-9FC3-F26B98C9709C}"/>
          </ac:graphicFrameMkLst>
        </pc:graphicFrameChg>
        <pc:picChg chg="add del mod">
          <ac:chgData name="Anna Utkina" userId="22596ad6333d872a" providerId="LiveId" clId="{37FBDE5F-B29F-407D-8FCA-0BC24A6F74D6}" dt="2021-12-10T01:22:40.803" v="843" actId="478"/>
          <ac:picMkLst>
            <pc:docMk/>
            <pc:sldMk cId="3211240530" sldId="263"/>
            <ac:picMk id="9" creationId="{D5FEA221-9B24-4AE9-AFD9-17ABC366330C}"/>
          </ac:picMkLst>
        </pc:picChg>
      </pc:sldChg>
      <pc:sldChg chg="addSp delSp modSp mod">
        <pc:chgData name="Anna Utkina" userId="22596ad6333d872a" providerId="LiveId" clId="{37FBDE5F-B29F-407D-8FCA-0BC24A6F74D6}" dt="2021-12-10T01:09:38.658" v="378" actId="20577"/>
        <pc:sldMkLst>
          <pc:docMk/>
          <pc:sldMk cId="3229964466" sldId="264"/>
        </pc:sldMkLst>
        <pc:spChg chg="mod">
          <ac:chgData name="Anna Utkina" userId="22596ad6333d872a" providerId="LiveId" clId="{37FBDE5F-B29F-407D-8FCA-0BC24A6F74D6}" dt="2021-12-10T01:09:38.658" v="378" actId="20577"/>
          <ac:spMkLst>
            <pc:docMk/>
            <pc:sldMk cId="3229964466" sldId="264"/>
            <ac:spMk id="2" creationId="{DEA80A68-C61A-4EC8-B8D3-F37759A049AE}"/>
          </ac:spMkLst>
        </pc:spChg>
        <pc:spChg chg="mod">
          <ac:chgData name="Anna Utkina" userId="22596ad6333d872a" providerId="LiveId" clId="{37FBDE5F-B29F-407D-8FCA-0BC24A6F74D6}" dt="2021-12-10T01:07:23.048" v="345" actId="1076"/>
          <ac:spMkLst>
            <pc:docMk/>
            <pc:sldMk cId="3229964466" sldId="264"/>
            <ac:spMk id="3" creationId="{8DDB7BF6-2F46-40D1-8969-AEBD35F644C7}"/>
          </ac:spMkLst>
        </pc:spChg>
        <pc:spChg chg="del">
          <ac:chgData name="Anna Utkina" userId="22596ad6333d872a" providerId="LiveId" clId="{37FBDE5F-B29F-407D-8FCA-0BC24A6F74D6}" dt="2021-12-10T01:07:07.533" v="342" actId="26606"/>
          <ac:spMkLst>
            <pc:docMk/>
            <pc:sldMk cId="3229964466" sldId="264"/>
            <ac:spMk id="82" creationId="{08FDF638-7094-4E6D-B770-D81CEA115CE1}"/>
          </ac:spMkLst>
        </pc:spChg>
        <pc:spChg chg="del">
          <ac:chgData name="Anna Utkina" userId="22596ad6333d872a" providerId="LiveId" clId="{37FBDE5F-B29F-407D-8FCA-0BC24A6F74D6}" dt="2021-12-10T01:07:07.533" v="342" actId="26606"/>
          <ac:spMkLst>
            <pc:docMk/>
            <pc:sldMk cId="3229964466" sldId="264"/>
            <ac:spMk id="88" creationId="{04357C93-F0CB-4A1C-8F77-4E9063789819}"/>
          </ac:spMkLst>
        </pc:spChg>
        <pc:spChg chg="add">
          <ac:chgData name="Anna Utkina" userId="22596ad6333d872a" providerId="LiveId" clId="{37FBDE5F-B29F-407D-8FCA-0BC24A6F74D6}" dt="2021-12-10T01:07:07.533" v="342" actId="26606"/>
          <ac:spMkLst>
            <pc:docMk/>
            <pc:sldMk cId="3229964466" sldId="264"/>
            <ac:spMk id="93" creationId="{0855A890-B60B-4670-9DC2-69DC05015AB3}"/>
          </ac:spMkLst>
        </pc:spChg>
        <pc:spChg chg="add">
          <ac:chgData name="Anna Utkina" userId="22596ad6333d872a" providerId="LiveId" clId="{37FBDE5F-B29F-407D-8FCA-0BC24A6F74D6}" dt="2021-12-10T01:07:07.533" v="342" actId="26606"/>
          <ac:spMkLst>
            <pc:docMk/>
            <pc:sldMk cId="3229964466" sldId="264"/>
            <ac:spMk id="95" creationId="{90F533E9-6690-41A8-A372-4C6C622D028D}"/>
          </ac:spMkLst>
        </pc:spChg>
        <pc:spChg chg="add">
          <ac:chgData name="Anna Utkina" userId="22596ad6333d872a" providerId="LiveId" clId="{37FBDE5F-B29F-407D-8FCA-0BC24A6F74D6}" dt="2021-12-10T01:07:07.533" v="342" actId="26606"/>
          <ac:spMkLst>
            <pc:docMk/>
            <pc:sldMk cId="3229964466" sldId="264"/>
            <ac:spMk id="97" creationId="{99413ED5-9ED4-4772-BCE4-2BCAE6B12E35}"/>
          </ac:spMkLst>
        </pc:spChg>
        <pc:spChg chg="add">
          <ac:chgData name="Anna Utkina" userId="22596ad6333d872a" providerId="LiveId" clId="{37FBDE5F-B29F-407D-8FCA-0BC24A6F74D6}" dt="2021-12-10T01:07:07.533" v="342" actId="26606"/>
          <ac:spMkLst>
            <pc:docMk/>
            <pc:sldMk cId="3229964466" sldId="264"/>
            <ac:spMk id="99" creationId="{04357C93-F0CB-4A1C-8F77-4E9063789819}"/>
          </ac:spMkLst>
        </pc:spChg>
        <pc:grpChg chg="del">
          <ac:chgData name="Anna Utkina" userId="22596ad6333d872a" providerId="LiveId" clId="{37FBDE5F-B29F-407D-8FCA-0BC24A6F74D6}" dt="2021-12-10T01:07:07.533" v="342" actId="26606"/>
          <ac:grpSpMkLst>
            <pc:docMk/>
            <pc:sldMk cId="3229964466" sldId="264"/>
            <ac:grpSpMk id="84" creationId="{3AF6A671-C637-4547-85F4-51B6D1881399}"/>
          </ac:grpSpMkLst>
        </pc:grpChg>
        <pc:picChg chg="del">
          <ac:chgData name="Anna Utkina" userId="22596ad6333d872a" providerId="LiveId" clId="{37FBDE5F-B29F-407D-8FCA-0BC24A6F74D6}" dt="2021-12-10T01:06:37.230" v="331" actId="478"/>
          <ac:picMkLst>
            <pc:docMk/>
            <pc:sldMk cId="3229964466" sldId="264"/>
            <ac:picMk id="5" creationId="{116CB2E2-31D1-45D5-B1CA-8100F515C059}"/>
          </ac:picMkLst>
        </pc:picChg>
        <pc:picChg chg="mod ord">
          <ac:chgData name="Anna Utkina" userId="22596ad6333d872a" providerId="LiveId" clId="{37FBDE5F-B29F-407D-8FCA-0BC24A6F74D6}" dt="2021-12-10T01:07:07.533" v="342" actId="26606"/>
          <ac:picMkLst>
            <pc:docMk/>
            <pc:sldMk cId="3229964466" sldId="264"/>
            <ac:picMk id="6" creationId="{9E9FB51E-1554-41F2-8FF3-63720F0A9591}"/>
          </ac:picMkLst>
        </pc:picChg>
        <pc:picChg chg="mod ord">
          <ac:chgData name="Anna Utkina" userId="22596ad6333d872a" providerId="LiveId" clId="{37FBDE5F-B29F-407D-8FCA-0BC24A6F74D6}" dt="2021-12-10T01:07:07.533" v="342" actId="26606"/>
          <ac:picMkLst>
            <pc:docMk/>
            <pc:sldMk cId="3229964466" sldId="264"/>
            <ac:picMk id="7" creationId="{AF23DC3D-F9AA-4EAF-A1BB-249BC4592886}"/>
          </ac:picMkLst>
        </pc:picChg>
        <pc:picChg chg="add mod">
          <ac:chgData name="Anna Utkina" userId="22596ad6333d872a" providerId="LiveId" clId="{37FBDE5F-B29F-407D-8FCA-0BC24A6F74D6}" dt="2021-12-10T01:07:07.533" v="342" actId="26606"/>
          <ac:picMkLst>
            <pc:docMk/>
            <pc:sldMk cId="3229964466" sldId="264"/>
            <ac:picMk id="8" creationId="{7AEEC087-E30B-43DF-A527-CFB2E23C33C8}"/>
          </ac:picMkLst>
        </pc:picChg>
        <pc:picChg chg="add mod">
          <ac:chgData name="Anna Utkina" userId="22596ad6333d872a" providerId="LiveId" clId="{37FBDE5F-B29F-407D-8FCA-0BC24A6F74D6}" dt="2021-12-10T01:07:07.533" v="342" actId="26606"/>
          <ac:picMkLst>
            <pc:docMk/>
            <pc:sldMk cId="3229964466" sldId="264"/>
            <ac:picMk id="10" creationId="{5DEB909C-4A5A-4CE2-8431-F2B49268AB9E}"/>
          </ac:picMkLst>
        </pc:picChg>
      </pc:sldChg>
      <pc:sldChg chg="del">
        <pc:chgData name="Anna Utkina" userId="22596ad6333d872a" providerId="LiveId" clId="{37FBDE5F-B29F-407D-8FCA-0BC24A6F74D6}" dt="2021-12-10T01:10:59.307" v="408" actId="2696"/>
        <pc:sldMkLst>
          <pc:docMk/>
          <pc:sldMk cId="4186716663" sldId="265"/>
        </pc:sldMkLst>
      </pc:sldChg>
      <pc:sldChg chg="addSp delSp modSp mod delAnim modAnim">
        <pc:chgData name="Anna Utkina" userId="22596ad6333d872a" providerId="LiveId" clId="{37FBDE5F-B29F-407D-8FCA-0BC24A6F74D6}" dt="2021-12-10T01:10:37.458" v="407" actId="20577"/>
        <pc:sldMkLst>
          <pc:docMk/>
          <pc:sldMk cId="2532956912" sldId="266"/>
        </pc:sldMkLst>
        <pc:spChg chg="del">
          <ac:chgData name="Anna Utkina" userId="22596ad6333d872a" providerId="LiveId" clId="{37FBDE5F-B29F-407D-8FCA-0BC24A6F74D6}" dt="2021-12-10T01:10:15.110" v="402" actId="478"/>
          <ac:spMkLst>
            <pc:docMk/>
            <pc:sldMk cId="2532956912" sldId="266"/>
            <ac:spMk id="2" creationId="{DEA80A68-C61A-4EC8-B8D3-F37759A049AE}"/>
          </ac:spMkLst>
        </pc:spChg>
        <pc:spChg chg="mod ord">
          <ac:chgData name="Anna Utkina" userId="22596ad6333d872a" providerId="LiveId" clId="{37FBDE5F-B29F-407D-8FCA-0BC24A6F74D6}" dt="2021-12-10T01:10:37.458" v="407" actId="20577"/>
          <ac:spMkLst>
            <pc:docMk/>
            <pc:sldMk cId="2532956912" sldId="266"/>
            <ac:spMk id="3" creationId="{8DDB7BF6-2F46-40D1-8969-AEBD35F644C7}"/>
          </ac:spMkLst>
        </pc:spChg>
        <pc:spChg chg="add del mod">
          <ac:chgData name="Anna Utkina" userId="22596ad6333d872a" providerId="LiveId" clId="{37FBDE5F-B29F-407D-8FCA-0BC24A6F74D6}" dt="2021-12-10T01:10:16.435" v="403" actId="478"/>
          <ac:spMkLst>
            <pc:docMk/>
            <pc:sldMk cId="2532956912" sldId="266"/>
            <ac:spMk id="25" creationId="{D60D94F9-B3FB-40C6-B3A5-D6CFD8B8A678}"/>
          </ac:spMkLst>
        </pc:spChg>
        <pc:spChg chg="del">
          <ac:chgData name="Anna Utkina" userId="22596ad6333d872a" providerId="LiveId" clId="{37FBDE5F-B29F-407D-8FCA-0BC24A6F74D6}" dt="2021-12-10T01:10:25.326" v="404" actId="26606"/>
          <ac:spMkLst>
            <pc:docMk/>
            <pc:sldMk cId="2532956912" sldId="266"/>
            <ac:spMk id="104" creationId="{BA79A7CF-01AF-4178-9369-94E0C90EB046}"/>
          </ac:spMkLst>
        </pc:spChg>
        <pc:spChg chg="del">
          <ac:chgData name="Anna Utkina" userId="22596ad6333d872a" providerId="LiveId" clId="{37FBDE5F-B29F-407D-8FCA-0BC24A6F74D6}" dt="2021-12-10T01:10:25.326" v="404" actId="26606"/>
          <ac:spMkLst>
            <pc:docMk/>
            <pc:sldMk cId="2532956912" sldId="266"/>
            <ac:spMk id="106" creationId="{99413ED5-9ED4-4772-BCE4-2BCAE6B12E35}"/>
          </ac:spMkLst>
        </pc:spChg>
        <pc:spChg chg="del">
          <ac:chgData name="Anna Utkina" userId="22596ad6333d872a" providerId="LiveId" clId="{37FBDE5F-B29F-407D-8FCA-0BC24A6F74D6}" dt="2021-12-10T01:10:25.326" v="404" actId="26606"/>
          <ac:spMkLst>
            <pc:docMk/>
            <pc:sldMk cId="2532956912" sldId="266"/>
            <ac:spMk id="108" creationId="{04357C93-F0CB-4A1C-8F77-4E9063789819}"/>
          </ac:spMkLst>
        </pc:spChg>
        <pc:spChg chg="del">
          <ac:chgData name="Anna Utkina" userId="22596ad6333d872a" providerId="LiveId" clId="{37FBDE5F-B29F-407D-8FCA-0BC24A6F74D6}" dt="2021-12-10T01:10:25.326" v="404" actId="26606"/>
          <ac:spMkLst>
            <pc:docMk/>
            <pc:sldMk cId="2532956912" sldId="266"/>
            <ac:spMk id="110" creationId="{90F533E9-6690-41A8-A372-4C6C622D028D}"/>
          </ac:spMkLst>
        </pc:spChg>
        <pc:spChg chg="add">
          <ac:chgData name="Anna Utkina" userId="22596ad6333d872a" providerId="LiveId" clId="{37FBDE5F-B29F-407D-8FCA-0BC24A6F74D6}" dt="2021-12-10T01:10:25.326" v="404" actId="26606"/>
          <ac:spMkLst>
            <pc:docMk/>
            <pc:sldMk cId="2532956912" sldId="266"/>
            <ac:spMk id="115" creationId="{0E91F5CA-B392-444C-88E3-BF5BAAEBDEB0}"/>
          </ac:spMkLst>
        </pc:spChg>
        <pc:spChg chg="add">
          <ac:chgData name="Anna Utkina" userId="22596ad6333d872a" providerId="LiveId" clId="{37FBDE5F-B29F-407D-8FCA-0BC24A6F74D6}" dt="2021-12-10T01:10:25.326" v="404" actId="26606"/>
          <ac:spMkLst>
            <pc:docMk/>
            <pc:sldMk cId="2532956912" sldId="266"/>
            <ac:spMk id="117" creationId="{DFCA2118-59A2-4310-A4B2-F2CBA821E842}"/>
          </ac:spMkLst>
        </pc:spChg>
        <pc:picChg chg="del">
          <ac:chgData name="Anna Utkina" userId="22596ad6333d872a" providerId="LiveId" clId="{37FBDE5F-B29F-407D-8FCA-0BC24A6F74D6}" dt="2021-12-10T01:10:05.909" v="383" actId="478"/>
          <ac:picMkLst>
            <pc:docMk/>
            <pc:sldMk cId="2532956912" sldId="266"/>
            <ac:picMk id="5" creationId="{30F8CC6C-B39E-427D-BAF4-8A78F083A2B4}"/>
          </ac:picMkLst>
        </pc:picChg>
        <pc:picChg chg="add mod or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6" creationId="{0E34216E-3117-45BF-9912-570C2E15F123}"/>
          </ac:picMkLst>
        </pc:picChg>
        <pc:picChg chg="del">
          <ac:chgData name="Anna Utkina" userId="22596ad6333d872a" providerId="LiveId" clId="{37FBDE5F-B29F-407D-8FCA-0BC24A6F74D6}" dt="2021-12-10T01:10:08.082" v="385" actId="478"/>
          <ac:picMkLst>
            <pc:docMk/>
            <pc:sldMk cId="2532956912" sldId="266"/>
            <ac:picMk id="8" creationId="{58AF71F9-BC98-41F1-8E8A-07D5DDAD74F9}"/>
          </ac:picMkLst>
        </pc:picChg>
        <pc:picChg chg="add mod or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9" creationId="{39BF9B99-229B-4B69-8B5A-BAC3888DC64E}"/>
          </ac:picMkLst>
        </pc:picChg>
        <pc:picChg chg="del">
          <ac:chgData name="Anna Utkina" userId="22596ad6333d872a" providerId="LiveId" clId="{37FBDE5F-B29F-407D-8FCA-0BC24A6F74D6}" dt="2021-12-10T01:10:07.458" v="384" actId="478"/>
          <ac:picMkLst>
            <pc:docMk/>
            <pc:sldMk cId="2532956912" sldId="266"/>
            <ac:picMk id="11" creationId="{2FA900B4-E966-4F78-BE3D-70CAA6DB084D}"/>
          </ac:picMkLst>
        </pc:picChg>
        <pc:picChg chg="add mo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12" creationId="{8757174B-5146-42DF-A3F4-1C624D4C578A}"/>
          </ac:picMkLst>
        </pc:picChg>
        <pc:picChg chg="del">
          <ac:chgData name="Anna Utkina" userId="22596ad6333d872a" providerId="LiveId" clId="{37FBDE5F-B29F-407D-8FCA-0BC24A6F74D6}" dt="2021-12-10T01:10:08.589" v="386" actId="478"/>
          <ac:picMkLst>
            <pc:docMk/>
            <pc:sldMk cId="2532956912" sldId="266"/>
            <ac:picMk id="14" creationId="{DD95C5A6-ABBF-4B98-8F1F-292A1B9A9016}"/>
          </ac:picMkLst>
        </pc:picChg>
        <pc:picChg chg="add mod or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15" creationId="{D45A777D-B6EF-405A-851C-0D680B2B1F28}"/>
          </ac:picMkLst>
        </pc:picChg>
        <pc:picChg chg="add mod or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17" creationId="{618632E2-1ABE-4B83-A26D-DFB2BA0D5DA4}"/>
          </ac:picMkLst>
        </pc:picChg>
        <pc:picChg chg="add mo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19" creationId="{FC2908F6-CBA4-43EB-986C-F1F7CD8568DE}"/>
          </ac:picMkLst>
        </pc:picChg>
        <pc:picChg chg="add mo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21" creationId="{E0CEC554-7381-4D73-90BE-89AC2B1A4E3C}"/>
          </ac:picMkLst>
        </pc:picChg>
        <pc:picChg chg="add mod ord">
          <ac:chgData name="Anna Utkina" userId="22596ad6333d872a" providerId="LiveId" clId="{37FBDE5F-B29F-407D-8FCA-0BC24A6F74D6}" dt="2021-12-10T01:10:25.326" v="404" actId="26606"/>
          <ac:picMkLst>
            <pc:docMk/>
            <pc:sldMk cId="2532956912" sldId="266"/>
            <ac:picMk id="23" creationId="{878DA5B7-6F0B-43BB-8CA1-FE22E7427A10}"/>
          </ac:picMkLst>
        </pc:picChg>
      </pc:sldChg>
      <pc:sldChg chg="addSp delSp modSp mod addAnim delAnim">
        <pc:chgData name="Anna Utkina" userId="22596ad6333d872a" providerId="LiveId" clId="{37FBDE5F-B29F-407D-8FCA-0BC24A6F74D6}" dt="2021-12-10T01:12:07.190" v="438" actId="1076"/>
        <pc:sldMkLst>
          <pc:docMk/>
          <pc:sldMk cId="2901903995" sldId="267"/>
        </pc:sldMkLst>
        <pc:spChg chg="add del mod">
          <ac:chgData name="Anna Utkina" userId="22596ad6333d872a" providerId="LiveId" clId="{37FBDE5F-B29F-407D-8FCA-0BC24A6F74D6}" dt="2021-12-10T01:11:58.617" v="435" actId="478"/>
          <ac:spMkLst>
            <pc:docMk/>
            <pc:sldMk cId="2901903995" sldId="267"/>
            <ac:spMk id="2" creationId="{DEA80A68-C61A-4EC8-B8D3-F37759A049AE}"/>
          </ac:spMkLst>
        </pc:spChg>
        <pc:spChg chg="mod">
          <ac:chgData name="Anna Utkina" userId="22596ad6333d872a" providerId="LiveId" clId="{37FBDE5F-B29F-407D-8FCA-0BC24A6F74D6}" dt="2021-12-10T01:12:07.190" v="438" actId="1076"/>
          <ac:spMkLst>
            <pc:docMk/>
            <pc:sldMk cId="2901903995" sldId="267"/>
            <ac:spMk id="3" creationId="{8DDB7BF6-2F46-40D1-8969-AEBD35F644C7}"/>
          </ac:spMkLst>
        </pc:spChg>
        <pc:spChg chg="add del mod">
          <ac:chgData name="Anna Utkina" userId="22596ad6333d872a" providerId="LiveId" clId="{37FBDE5F-B29F-407D-8FCA-0BC24A6F74D6}" dt="2021-12-10T01:11:48.490" v="426" actId="478"/>
          <ac:spMkLst>
            <pc:docMk/>
            <pc:sldMk cId="2901903995" sldId="267"/>
            <ac:spMk id="14" creationId="{141C9EB0-D444-4337-80B1-01D104F868FE}"/>
          </ac:spMkLst>
        </pc:spChg>
        <pc:spChg chg="add del mod">
          <ac:chgData name="Anna Utkina" userId="22596ad6333d872a" providerId="LiveId" clId="{37FBDE5F-B29F-407D-8FCA-0BC24A6F74D6}" dt="2021-12-10T01:12:00.738" v="436" actId="478"/>
          <ac:spMkLst>
            <pc:docMk/>
            <pc:sldMk cId="2901903995" sldId="267"/>
            <ac:spMk id="17" creationId="{F192FD40-8B97-41E0-A012-1F203E917E03}"/>
          </ac:spMkLst>
        </pc:spChg>
        <pc:spChg chg="add del">
          <ac:chgData name="Anna Utkina" userId="22596ad6333d872a" providerId="LiveId" clId="{37FBDE5F-B29F-407D-8FCA-0BC24A6F74D6}" dt="2021-12-10T01:12:03.289" v="437" actId="26606"/>
          <ac:spMkLst>
            <pc:docMk/>
            <pc:sldMk cId="2901903995" sldId="267"/>
            <ac:spMk id="115" creationId="{42D91A80-424C-43FF-B36B-58B851DC5EB1}"/>
          </ac:spMkLst>
        </pc:spChg>
        <pc:spChg chg="add del">
          <ac:chgData name="Anna Utkina" userId="22596ad6333d872a" providerId="LiveId" clId="{37FBDE5F-B29F-407D-8FCA-0BC24A6F74D6}" dt="2021-12-10T01:12:03.289" v="437" actId="26606"/>
          <ac:spMkLst>
            <pc:docMk/>
            <pc:sldMk cId="2901903995" sldId="267"/>
            <ac:spMk id="117" creationId="{99413ED5-9ED4-4772-BCE4-2BCAE6B12E35}"/>
          </ac:spMkLst>
        </pc:spChg>
        <pc:spChg chg="add del">
          <ac:chgData name="Anna Utkina" userId="22596ad6333d872a" providerId="LiveId" clId="{37FBDE5F-B29F-407D-8FCA-0BC24A6F74D6}" dt="2021-12-10T01:12:03.289" v="437" actId="26606"/>
          <ac:spMkLst>
            <pc:docMk/>
            <pc:sldMk cId="2901903995" sldId="267"/>
            <ac:spMk id="119" creationId="{04357C93-F0CB-4A1C-8F77-4E9063789819}"/>
          </ac:spMkLst>
        </pc:spChg>
        <pc:spChg chg="add del">
          <ac:chgData name="Anna Utkina" userId="22596ad6333d872a" providerId="LiveId" clId="{37FBDE5F-B29F-407D-8FCA-0BC24A6F74D6}" dt="2021-12-10T01:12:03.289" v="437" actId="26606"/>
          <ac:spMkLst>
            <pc:docMk/>
            <pc:sldMk cId="2901903995" sldId="267"/>
            <ac:spMk id="121" creationId="{90F533E9-6690-41A8-A372-4C6C622D028D}"/>
          </ac:spMkLst>
        </pc:spChg>
        <pc:spChg chg="add">
          <ac:chgData name="Anna Utkina" userId="22596ad6333d872a" providerId="LiveId" clId="{37FBDE5F-B29F-407D-8FCA-0BC24A6F74D6}" dt="2021-12-10T01:12:03.289" v="437" actId="26606"/>
          <ac:spMkLst>
            <pc:docMk/>
            <pc:sldMk cId="2901903995" sldId="267"/>
            <ac:spMk id="123" creationId="{7C98A213-5994-475E-B327-DC6EC27FBA8B}"/>
          </ac:spMkLst>
        </pc:spChg>
        <pc:spChg chg="add">
          <ac:chgData name="Anna Utkina" userId="22596ad6333d872a" providerId="LiveId" clId="{37FBDE5F-B29F-407D-8FCA-0BC24A6F74D6}" dt="2021-12-10T01:12:03.289" v="437" actId="26606"/>
          <ac:spMkLst>
            <pc:docMk/>
            <pc:sldMk cId="2901903995" sldId="267"/>
            <ac:spMk id="124" creationId="{4B030A0D-0DAD-4A99-89BB-419527D6A64B}"/>
          </ac:spMkLst>
        </pc:spChg>
        <pc:spChg chg="add del">
          <ac:chgData name="Anna Utkina" userId="22596ad6333d872a" providerId="LiveId" clId="{37FBDE5F-B29F-407D-8FCA-0BC24A6F74D6}" dt="2021-12-10T01:11:23.569" v="419" actId="26606"/>
          <ac:spMkLst>
            <pc:docMk/>
            <pc:sldMk cId="2901903995" sldId="267"/>
            <ac:spMk id="126" creationId="{533BF18B-C8A1-400D-BBBD-6103EC90FE1A}"/>
          </ac:spMkLst>
        </pc:spChg>
        <pc:spChg chg="add del">
          <ac:chgData name="Anna Utkina" userId="22596ad6333d872a" providerId="LiveId" clId="{37FBDE5F-B29F-407D-8FCA-0BC24A6F74D6}" dt="2021-12-10T01:11:23.569" v="419" actId="26606"/>
          <ac:spMkLst>
            <pc:docMk/>
            <pc:sldMk cId="2901903995" sldId="267"/>
            <ac:spMk id="128" creationId="{99413ED5-9ED4-4772-BCE4-2BCAE6B12E35}"/>
          </ac:spMkLst>
        </pc:spChg>
        <pc:spChg chg="add del">
          <ac:chgData name="Anna Utkina" userId="22596ad6333d872a" providerId="LiveId" clId="{37FBDE5F-B29F-407D-8FCA-0BC24A6F74D6}" dt="2021-12-10T01:11:23.569" v="419" actId="26606"/>
          <ac:spMkLst>
            <pc:docMk/>
            <pc:sldMk cId="2901903995" sldId="267"/>
            <ac:spMk id="130" creationId="{04357C93-F0CB-4A1C-8F77-4E9063789819}"/>
          </ac:spMkLst>
        </pc:spChg>
        <pc:spChg chg="add del">
          <ac:chgData name="Anna Utkina" userId="22596ad6333d872a" providerId="LiveId" clId="{37FBDE5F-B29F-407D-8FCA-0BC24A6F74D6}" dt="2021-12-10T01:11:23.569" v="419" actId="26606"/>
          <ac:spMkLst>
            <pc:docMk/>
            <pc:sldMk cId="2901903995" sldId="267"/>
            <ac:spMk id="132" creationId="{90F533E9-6690-41A8-A372-4C6C622D028D}"/>
          </ac:spMkLst>
        </pc:spChg>
        <pc:spChg chg="add del">
          <ac:chgData name="Anna Utkina" userId="22596ad6333d872a" providerId="LiveId" clId="{37FBDE5F-B29F-407D-8FCA-0BC24A6F74D6}" dt="2021-12-10T01:11:48.981" v="427" actId="26606"/>
          <ac:spMkLst>
            <pc:docMk/>
            <pc:sldMk cId="2901903995" sldId="267"/>
            <ac:spMk id="134" creationId="{B6ECEE03-918F-43ED-A7B3-F1BDE3FCECAF}"/>
          </ac:spMkLst>
        </pc:spChg>
        <pc:spChg chg="add del">
          <ac:chgData name="Anna Utkina" userId="22596ad6333d872a" providerId="LiveId" clId="{37FBDE5F-B29F-407D-8FCA-0BC24A6F74D6}" dt="2021-12-10T01:11:48.981" v="427" actId="26606"/>
          <ac:spMkLst>
            <pc:docMk/>
            <pc:sldMk cId="2901903995" sldId="267"/>
            <ac:spMk id="135" creationId="{010B55F0-C448-403A-8231-AD42A7BA271C}"/>
          </ac:spMkLst>
        </pc:spChg>
        <pc:picChg chg="add del mod ord">
          <ac:chgData name="Anna Utkina" userId="22596ad6333d872a" providerId="LiveId" clId="{37FBDE5F-B29F-407D-8FCA-0BC24A6F74D6}" dt="2021-12-10T01:12:03.289" v="437" actId="26606"/>
          <ac:picMkLst>
            <pc:docMk/>
            <pc:sldMk cId="2901903995" sldId="267"/>
            <ac:picMk id="5" creationId="{CD66ADBC-8CB7-4A7C-A477-DBBD9B3A14CE}"/>
          </ac:picMkLst>
        </pc:picChg>
        <pc:picChg chg="del">
          <ac:chgData name="Anna Utkina" userId="22596ad6333d872a" providerId="LiveId" clId="{37FBDE5F-B29F-407D-8FCA-0BC24A6F74D6}" dt="2021-12-10T01:11:03.253" v="409" actId="478"/>
          <ac:picMkLst>
            <pc:docMk/>
            <pc:sldMk cId="2901903995" sldId="267"/>
            <ac:picMk id="6" creationId="{CF38E790-48C1-48B7-A366-69A7AD3E0DBF}"/>
          </ac:picMkLst>
        </pc:picChg>
        <pc:picChg chg="add del mod">
          <ac:chgData name="Anna Utkina" userId="22596ad6333d872a" providerId="LiveId" clId="{37FBDE5F-B29F-407D-8FCA-0BC24A6F74D6}" dt="2021-12-10T01:12:03.289" v="437" actId="26606"/>
          <ac:picMkLst>
            <pc:docMk/>
            <pc:sldMk cId="2901903995" sldId="267"/>
            <ac:picMk id="8" creationId="{72CB20AE-2226-416A-8F56-F4C794B5DE73}"/>
          </ac:picMkLst>
        </pc:picChg>
        <pc:picChg chg="del">
          <ac:chgData name="Anna Utkina" userId="22596ad6333d872a" providerId="LiveId" clId="{37FBDE5F-B29F-407D-8FCA-0BC24A6F74D6}" dt="2021-12-10T01:11:04.529" v="411" actId="478"/>
          <ac:picMkLst>
            <pc:docMk/>
            <pc:sldMk cId="2901903995" sldId="267"/>
            <ac:picMk id="9" creationId="{D02E929D-CCDB-4E40-AEB9-F2EB8B104277}"/>
          </ac:picMkLst>
        </pc:picChg>
        <pc:picChg chg="add del mod">
          <ac:chgData name="Anna Utkina" userId="22596ad6333d872a" providerId="LiveId" clId="{37FBDE5F-B29F-407D-8FCA-0BC24A6F74D6}" dt="2021-12-10T01:12:03.289" v="437" actId="26606"/>
          <ac:picMkLst>
            <pc:docMk/>
            <pc:sldMk cId="2901903995" sldId="267"/>
            <ac:picMk id="11" creationId="{8EE75805-AC10-4626-A022-82C2B3D8E69E}"/>
          </ac:picMkLst>
        </pc:picChg>
        <pc:picChg chg="del">
          <ac:chgData name="Anna Utkina" userId="22596ad6333d872a" providerId="LiveId" clId="{37FBDE5F-B29F-407D-8FCA-0BC24A6F74D6}" dt="2021-12-10T01:11:05.441" v="412" actId="478"/>
          <ac:picMkLst>
            <pc:docMk/>
            <pc:sldMk cId="2901903995" sldId="267"/>
            <ac:picMk id="12" creationId="{D1BDE925-CE74-4633-84EA-7599BA37D721}"/>
          </ac:picMkLst>
        </pc:picChg>
        <pc:picChg chg="del">
          <ac:chgData name="Anna Utkina" userId="22596ad6333d872a" providerId="LiveId" clId="{37FBDE5F-B29F-407D-8FCA-0BC24A6F74D6}" dt="2021-12-10T01:11:04.120" v="410" actId="478"/>
          <ac:picMkLst>
            <pc:docMk/>
            <pc:sldMk cId="2901903995" sldId="267"/>
            <ac:picMk id="15" creationId="{D2D691B1-1A97-41FE-B524-91CFF1E7B1EF}"/>
          </ac:picMkLst>
        </pc:picChg>
      </pc:sldChg>
      <pc:sldChg chg="addSp delSp modSp mod modAnim">
        <pc:chgData name="Anna Utkina" userId="22596ad6333d872a" providerId="LiveId" clId="{37FBDE5F-B29F-407D-8FCA-0BC24A6F74D6}" dt="2021-12-10T01:16:57.782" v="713" actId="14100"/>
        <pc:sldMkLst>
          <pc:docMk/>
          <pc:sldMk cId="867856989" sldId="268"/>
        </pc:sldMkLst>
        <pc:spChg chg="mod">
          <ac:chgData name="Anna Utkina" userId="22596ad6333d872a" providerId="LiveId" clId="{37FBDE5F-B29F-407D-8FCA-0BC24A6F74D6}" dt="2021-12-10T01:16:10.016" v="700" actId="14100"/>
          <ac:spMkLst>
            <pc:docMk/>
            <pc:sldMk cId="867856989" sldId="268"/>
            <ac:spMk id="2" creationId="{DEA80A68-C61A-4EC8-B8D3-F37759A049AE}"/>
          </ac:spMkLst>
        </pc:spChg>
        <pc:spChg chg="mod">
          <ac:chgData name="Anna Utkina" userId="22596ad6333d872a" providerId="LiveId" clId="{37FBDE5F-B29F-407D-8FCA-0BC24A6F74D6}" dt="2021-12-10T01:16:04.938" v="698" actId="1076"/>
          <ac:spMkLst>
            <pc:docMk/>
            <pc:sldMk cId="867856989" sldId="268"/>
            <ac:spMk id="3" creationId="{8DDB7BF6-2F46-40D1-8969-AEBD35F644C7}"/>
          </ac:spMkLst>
        </pc:spChg>
        <pc:spChg chg="add del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93" creationId="{B9D7E975-9161-4F2D-AC53-69E1912F6B5D}"/>
          </ac:spMkLst>
        </pc:spChg>
        <pc:spChg chg="add del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95" creationId="{827DC2C4-B485-428A-BF4A-472D2967F47F}"/>
          </ac:spMkLst>
        </pc:spChg>
        <pc:spChg chg="add del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97" creationId="{463E6235-1649-4B47-9862-4026FC473B6F}"/>
          </ac:spMkLst>
        </pc:spChg>
        <pc:spChg chg="add del">
          <ac:chgData name="Anna Utkina" userId="22596ad6333d872a" providerId="LiveId" clId="{37FBDE5F-B29F-407D-8FCA-0BC24A6F74D6}" dt="2021-12-10T01:14:59.056" v="568" actId="26606"/>
          <ac:spMkLst>
            <pc:docMk/>
            <pc:sldMk cId="867856989" sldId="268"/>
            <ac:spMk id="102" creationId="{B9D7E975-9161-4F2D-AC53-69E1912F6B5D}"/>
          </ac:spMkLst>
        </pc:spChg>
        <pc:spChg chg="add del">
          <ac:chgData name="Anna Utkina" userId="22596ad6333d872a" providerId="LiveId" clId="{37FBDE5F-B29F-407D-8FCA-0BC24A6F74D6}" dt="2021-12-10T01:14:59.056" v="568" actId="26606"/>
          <ac:spMkLst>
            <pc:docMk/>
            <pc:sldMk cId="867856989" sldId="268"/>
            <ac:spMk id="104" creationId="{827DC2C4-B485-428A-BF4A-472D2967F47F}"/>
          </ac:spMkLst>
        </pc:spChg>
        <pc:spChg chg="add del">
          <ac:chgData name="Anna Utkina" userId="22596ad6333d872a" providerId="LiveId" clId="{37FBDE5F-B29F-407D-8FCA-0BC24A6F74D6}" dt="2021-12-10T01:14:59.056" v="568" actId="26606"/>
          <ac:spMkLst>
            <pc:docMk/>
            <pc:sldMk cId="867856989" sldId="268"/>
            <ac:spMk id="106" creationId="{463E6235-1649-4B47-9862-4026FC473B6F}"/>
          </ac:spMkLst>
        </pc:spChg>
        <pc:spChg chg="add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108" creationId="{A737E5B8-8F31-4942-B159-B213C4D6D830}"/>
          </ac:spMkLst>
        </pc:spChg>
        <pc:spChg chg="add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109" creationId="{A93898FF-D987-4B0E-BFB4-85F5EB356D4D}"/>
          </ac:spMkLst>
        </pc:spChg>
        <pc:spChg chg="add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110" creationId="{42A4FC2C-047E-45A5-965D-8E1E3BF09BC6}"/>
          </ac:spMkLst>
        </pc:spChg>
        <pc:spChg chg="add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111" creationId="{C31A4873-64D0-418B-BA9D-D99C52A5FB8A}"/>
          </ac:spMkLst>
        </pc:spChg>
        <pc:spChg chg="add">
          <ac:chgData name="Anna Utkina" userId="22596ad6333d872a" providerId="LiveId" clId="{37FBDE5F-B29F-407D-8FCA-0BC24A6F74D6}" dt="2021-12-10T01:14:59.099" v="569" actId="26606"/>
          <ac:spMkLst>
            <pc:docMk/>
            <pc:sldMk cId="867856989" sldId="268"/>
            <ac:spMk id="112" creationId="{D12128B6-ED88-4712-866F-66C86EE34618}"/>
          </ac:spMkLst>
        </pc:spChg>
        <pc:picChg chg="add mod or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5" creationId="{12ED8A1E-D81A-42B4-A341-C45396554D42}"/>
          </ac:picMkLst>
        </pc:picChg>
        <pc:picChg chg="add mod or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7" creationId="{AF4FAB40-AD67-4CCD-B2F9-57D6573A0355}"/>
          </ac:picMkLst>
        </pc:picChg>
        <pc:picChg chg="mo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8" creationId="{DA25CF84-C76A-4056-B1B7-11E58D970C00}"/>
          </ac:picMkLst>
        </pc:picChg>
        <pc:picChg chg="mo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10" creationId="{412CDD98-BF79-4CC4-8CDB-67A2829D8AA1}"/>
          </ac:picMkLst>
        </pc:picChg>
        <pc:picChg chg="add mod">
          <ac:chgData name="Anna Utkina" userId="22596ad6333d872a" providerId="LiveId" clId="{37FBDE5F-B29F-407D-8FCA-0BC24A6F74D6}" dt="2021-12-10T01:16:57.782" v="713" actId="14100"/>
          <ac:picMkLst>
            <pc:docMk/>
            <pc:sldMk cId="867856989" sldId="268"/>
            <ac:picMk id="11" creationId="{618F1067-27B1-4F7D-8A19-B83509978DC1}"/>
          </ac:picMkLst>
        </pc:picChg>
        <pc:picChg chg="del">
          <ac:chgData name="Anna Utkina" userId="22596ad6333d872a" providerId="LiveId" clId="{37FBDE5F-B29F-407D-8FCA-0BC24A6F74D6}" dt="2021-12-10T01:14:41.599" v="558" actId="478"/>
          <ac:picMkLst>
            <pc:docMk/>
            <pc:sldMk cId="867856989" sldId="268"/>
            <ac:picMk id="12" creationId="{6C026030-660A-4E6D-9CAD-4A484E1EADC4}"/>
          </ac:picMkLst>
        </pc:picChg>
        <pc:picChg chg="mod or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14" creationId="{2833F722-22CE-446A-B686-B324A337E8FD}"/>
          </ac:picMkLst>
        </pc:picChg>
        <pc:picChg chg="del">
          <ac:chgData name="Anna Utkina" userId="22596ad6333d872a" providerId="LiveId" clId="{37FBDE5F-B29F-407D-8FCA-0BC24A6F74D6}" dt="2021-12-10T01:14:42.504" v="559" actId="478"/>
          <ac:picMkLst>
            <pc:docMk/>
            <pc:sldMk cId="867856989" sldId="268"/>
            <ac:picMk id="16" creationId="{A34AA8CB-FB8C-441F-90D2-0FF2405DE941}"/>
          </ac:picMkLst>
        </pc:picChg>
        <pc:picChg chg="mo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18" creationId="{FD6D4D55-0DEE-4483-9493-4F627901D3F4}"/>
          </ac:picMkLst>
        </pc:picChg>
        <pc:picChg chg="del mod">
          <ac:chgData name="Anna Utkina" userId="22596ad6333d872a" providerId="LiveId" clId="{37FBDE5F-B29F-407D-8FCA-0BC24A6F74D6}" dt="2021-12-10T01:16:39.419" v="704" actId="478"/>
          <ac:picMkLst>
            <pc:docMk/>
            <pc:sldMk cId="867856989" sldId="268"/>
            <ac:picMk id="20" creationId="{CC8FD5DC-DE26-4745-87DF-28B8A665BD5A}"/>
          </ac:picMkLst>
        </pc:picChg>
        <pc:picChg chg="mo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22" creationId="{CD6365A4-0ABD-4052-8CFC-A0B425257CE4}"/>
          </ac:picMkLst>
        </pc:picChg>
        <pc:picChg chg="add">
          <ac:chgData name="Anna Utkina" userId="22596ad6333d872a" providerId="LiveId" clId="{37FBDE5F-B29F-407D-8FCA-0BC24A6F74D6}" dt="2021-12-10T01:14:59.099" v="569" actId="26606"/>
          <ac:picMkLst>
            <pc:docMk/>
            <pc:sldMk cId="867856989" sldId="268"/>
            <ac:picMk id="113" creationId="{5516C1EB-8D62-4BF0-92B5-02E6AE43B1F3}"/>
          </ac:picMkLst>
        </pc:picChg>
      </pc:sldChg>
      <pc:sldChg chg="addSp delSp modSp mod">
        <pc:chgData name="Anna Utkina" userId="22596ad6333d872a" providerId="LiveId" clId="{37FBDE5F-B29F-407D-8FCA-0BC24A6F74D6}" dt="2021-12-10T01:25:02.200" v="852" actId="26606"/>
        <pc:sldMkLst>
          <pc:docMk/>
          <pc:sldMk cId="3771999514" sldId="269"/>
        </pc:sldMkLst>
        <pc:spChg chg="mod ord">
          <ac:chgData name="Anna Utkina" userId="22596ad6333d872a" providerId="LiveId" clId="{37FBDE5F-B29F-407D-8FCA-0BC24A6F74D6}" dt="2021-12-10T01:25:02.200" v="852" actId="26606"/>
          <ac:spMkLst>
            <pc:docMk/>
            <pc:sldMk cId="3771999514" sldId="269"/>
            <ac:spMk id="2" creationId="{DEA80A68-C61A-4EC8-B8D3-F37759A049AE}"/>
          </ac:spMkLst>
        </pc:spChg>
        <pc:spChg chg="del">
          <ac:chgData name="Anna Utkina" userId="22596ad6333d872a" providerId="LiveId" clId="{37FBDE5F-B29F-407D-8FCA-0BC24A6F74D6}" dt="2021-12-10T01:21:27.914" v="834" actId="26606"/>
          <ac:spMkLst>
            <pc:docMk/>
            <pc:sldMk cId="3771999514" sldId="269"/>
            <ac:spMk id="102" creationId="{848F64AA-5BE2-4280-BEFA-DC288118FCCE}"/>
          </ac:spMkLst>
        </pc:spChg>
        <pc:spChg chg="add del">
          <ac:chgData name="Anna Utkina" userId="22596ad6333d872a" providerId="LiveId" clId="{37FBDE5F-B29F-407D-8FCA-0BC24A6F74D6}" dt="2021-12-10T01:25:02.200" v="852" actId="26606"/>
          <ac:spMkLst>
            <pc:docMk/>
            <pc:sldMk cId="3771999514" sldId="269"/>
            <ac:spMk id="107" creationId="{9BB3A3FF-8EE3-498B-8C43-57F2DE9A2A06}"/>
          </ac:spMkLst>
        </pc:spChg>
        <pc:spChg chg="add del">
          <ac:chgData name="Anna Utkina" userId="22596ad6333d872a" providerId="LiveId" clId="{37FBDE5F-B29F-407D-8FCA-0BC24A6F74D6}" dt="2021-12-10T01:25:02.200" v="852" actId="26606"/>
          <ac:spMkLst>
            <pc:docMk/>
            <pc:sldMk cId="3771999514" sldId="269"/>
            <ac:spMk id="113" creationId="{04357C93-F0CB-4A1C-8F77-4E9063789819}"/>
          </ac:spMkLst>
        </pc:spChg>
        <pc:spChg chg="add del">
          <ac:chgData name="Anna Utkina" userId="22596ad6333d872a" providerId="LiveId" clId="{37FBDE5F-B29F-407D-8FCA-0BC24A6F74D6}" dt="2021-12-10T01:23:10.269" v="849" actId="26606"/>
          <ac:spMkLst>
            <pc:docMk/>
            <pc:sldMk cId="3771999514" sldId="269"/>
            <ac:spMk id="118" creationId="{3F24A09B-713F-43FC-AB6E-B88083968522}"/>
          </ac:spMkLst>
        </pc:spChg>
        <pc:spChg chg="add del">
          <ac:chgData name="Anna Utkina" userId="22596ad6333d872a" providerId="LiveId" clId="{37FBDE5F-B29F-407D-8FCA-0BC24A6F74D6}" dt="2021-12-10T01:25:02.190" v="851" actId="26606"/>
          <ac:spMkLst>
            <pc:docMk/>
            <pc:sldMk cId="3771999514" sldId="269"/>
            <ac:spMk id="122" creationId="{72018E1B-E0B9-4440-AFF3-4112E50A2763}"/>
          </ac:spMkLst>
        </pc:spChg>
        <pc:spChg chg="add">
          <ac:chgData name="Anna Utkina" userId="22596ad6333d872a" providerId="LiveId" clId="{37FBDE5F-B29F-407D-8FCA-0BC24A6F74D6}" dt="2021-12-10T01:25:02.200" v="852" actId="26606"/>
          <ac:spMkLst>
            <pc:docMk/>
            <pc:sldMk cId="3771999514" sldId="269"/>
            <ac:spMk id="124" creationId="{90F533E9-6690-41A8-A372-4C6C622D028D}"/>
          </ac:spMkLst>
        </pc:spChg>
        <pc:spChg chg="add">
          <ac:chgData name="Anna Utkina" userId="22596ad6333d872a" providerId="LiveId" clId="{37FBDE5F-B29F-407D-8FCA-0BC24A6F74D6}" dt="2021-12-10T01:25:02.200" v="852" actId="26606"/>
          <ac:spMkLst>
            <pc:docMk/>
            <pc:sldMk cId="3771999514" sldId="269"/>
            <ac:spMk id="125" creationId="{95E1FD92-31B9-4273-BECA-D837FFFC53A5}"/>
          </ac:spMkLst>
        </pc:spChg>
        <pc:spChg chg="add">
          <ac:chgData name="Anna Utkina" userId="22596ad6333d872a" providerId="LiveId" clId="{37FBDE5F-B29F-407D-8FCA-0BC24A6F74D6}" dt="2021-12-10T01:25:02.200" v="852" actId="26606"/>
          <ac:spMkLst>
            <pc:docMk/>
            <pc:sldMk cId="3771999514" sldId="269"/>
            <ac:spMk id="126" creationId="{99413ED5-9ED4-4772-BCE4-2BCAE6B12E35}"/>
          </ac:spMkLst>
        </pc:spChg>
        <pc:spChg chg="add">
          <ac:chgData name="Anna Utkina" userId="22596ad6333d872a" providerId="LiveId" clId="{37FBDE5F-B29F-407D-8FCA-0BC24A6F74D6}" dt="2021-12-10T01:25:02.200" v="852" actId="26606"/>
          <ac:spMkLst>
            <pc:docMk/>
            <pc:sldMk cId="3771999514" sldId="269"/>
            <ac:spMk id="127" creationId="{04357C93-F0CB-4A1C-8F77-4E9063789819}"/>
          </ac:spMkLst>
        </pc:spChg>
        <pc:grpChg chg="add del">
          <ac:chgData name="Anna Utkina" userId="22596ad6333d872a" providerId="LiveId" clId="{37FBDE5F-B29F-407D-8FCA-0BC24A6F74D6}" dt="2021-12-10T01:25:02.200" v="852" actId="26606"/>
          <ac:grpSpMkLst>
            <pc:docMk/>
            <pc:sldMk cId="3771999514" sldId="269"/>
            <ac:grpSpMk id="109" creationId="{22983B4D-AA9E-4FCA-A321-B87362793229}"/>
          </ac:grpSpMkLst>
        </pc:grpChg>
        <pc:picChg chg="add mod ord">
          <ac:chgData name="Anna Utkina" userId="22596ad6333d872a" providerId="LiveId" clId="{37FBDE5F-B29F-407D-8FCA-0BC24A6F74D6}" dt="2021-12-10T01:25:02.200" v="852" actId="26606"/>
          <ac:picMkLst>
            <pc:docMk/>
            <pc:sldMk cId="3771999514" sldId="269"/>
            <ac:picMk id="4" creationId="{481EAD8C-3F22-464B-9993-0B7758CAC8E1}"/>
          </ac:picMkLst>
        </pc:picChg>
        <pc:picChg chg="del">
          <ac:chgData name="Anna Utkina" userId="22596ad6333d872a" providerId="LiveId" clId="{37FBDE5F-B29F-407D-8FCA-0BC24A6F74D6}" dt="2021-12-10T01:16:24.940" v="701" actId="478"/>
          <ac:picMkLst>
            <pc:docMk/>
            <pc:sldMk cId="3771999514" sldId="269"/>
            <ac:picMk id="5" creationId="{D2F26BDF-8A14-4AD7-A2AC-6A9E9D8A826C}"/>
          </ac:picMkLst>
        </pc:picChg>
        <pc:picChg chg="del">
          <ac:chgData name="Anna Utkina" userId="22596ad6333d872a" providerId="LiveId" clId="{37FBDE5F-B29F-407D-8FCA-0BC24A6F74D6}" dt="2021-12-10T01:16:26.012" v="703" actId="478"/>
          <ac:picMkLst>
            <pc:docMk/>
            <pc:sldMk cId="3771999514" sldId="269"/>
            <ac:picMk id="7" creationId="{F0B6EDD6-C131-4B0A-98FE-1F11E5EBBA27}"/>
          </ac:picMkLst>
        </pc:picChg>
        <pc:picChg chg="add mod">
          <ac:chgData name="Anna Utkina" userId="22596ad6333d872a" providerId="LiveId" clId="{37FBDE5F-B29F-407D-8FCA-0BC24A6F74D6}" dt="2021-12-10T01:25:02.200" v="852" actId="26606"/>
          <ac:picMkLst>
            <pc:docMk/>
            <pc:sldMk cId="3771999514" sldId="269"/>
            <ac:picMk id="8" creationId="{57E76127-FEE6-4272-A9E8-89A30A1BFD2A}"/>
          </ac:picMkLst>
        </pc:picChg>
        <pc:picChg chg="del">
          <ac:chgData name="Anna Utkina" userId="22596ad6333d872a" providerId="LiveId" clId="{37FBDE5F-B29F-407D-8FCA-0BC24A6F74D6}" dt="2021-12-10T01:16:25.403" v="702" actId="478"/>
          <ac:picMkLst>
            <pc:docMk/>
            <pc:sldMk cId="3771999514" sldId="269"/>
            <ac:picMk id="11" creationId="{5C2D897D-846F-4118-BD1C-C9FFDFE86C7E}"/>
          </ac:picMkLst>
        </pc:picChg>
        <pc:picChg chg="add mod ord">
          <ac:chgData name="Anna Utkina" userId="22596ad6333d872a" providerId="LiveId" clId="{37FBDE5F-B29F-407D-8FCA-0BC24A6F74D6}" dt="2021-12-10T01:25:02.200" v="852" actId="26606"/>
          <ac:picMkLst>
            <pc:docMk/>
            <pc:sldMk cId="3771999514" sldId="269"/>
            <ac:picMk id="11" creationId="{C8CC6FE8-27F4-41B0-8BEC-A7E540D7E3BC}"/>
          </ac:picMkLst>
        </pc:picChg>
        <pc:picChg chg="add mod ord">
          <ac:chgData name="Anna Utkina" userId="22596ad6333d872a" providerId="LiveId" clId="{37FBDE5F-B29F-407D-8FCA-0BC24A6F74D6}" dt="2021-12-10T01:25:02.200" v="852" actId="26606"/>
          <ac:picMkLst>
            <pc:docMk/>
            <pc:sldMk cId="3771999514" sldId="269"/>
            <ac:picMk id="12" creationId="{2B6F0183-1E89-4347-B0D7-DB4211F689CB}"/>
          </ac:picMkLst>
        </pc:picChg>
        <pc:cxnChg chg="add del">
          <ac:chgData name="Anna Utkina" userId="22596ad6333d872a" providerId="LiveId" clId="{37FBDE5F-B29F-407D-8FCA-0BC24A6F74D6}" dt="2021-12-10T01:23:10.269" v="849" actId="26606"/>
          <ac:cxnSpMkLst>
            <pc:docMk/>
            <pc:sldMk cId="3771999514" sldId="269"/>
            <ac:cxnSpMk id="120" creationId="{0B91AB35-C3B4-4B70-B3DD-13D63B7DA23D}"/>
          </ac:cxnSpMkLst>
        </pc:cxnChg>
      </pc:sldChg>
      <pc:sldChg chg="addSp delSp modSp mod modAnim">
        <pc:chgData name="Anna Utkina" userId="22596ad6333d872a" providerId="LiveId" clId="{37FBDE5F-B29F-407D-8FCA-0BC24A6F74D6}" dt="2021-12-10T01:01:20.779" v="306" actId="14100"/>
        <pc:sldMkLst>
          <pc:docMk/>
          <pc:sldMk cId="2215639007" sldId="270"/>
        </pc:sldMkLst>
        <pc:spChg chg="mod">
          <ac:chgData name="Anna Utkina" userId="22596ad6333d872a" providerId="LiveId" clId="{37FBDE5F-B29F-407D-8FCA-0BC24A6F74D6}" dt="2021-12-10T01:01:20.779" v="306" actId="14100"/>
          <ac:spMkLst>
            <pc:docMk/>
            <pc:sldMk cId="2215639007" sldId="270"/>
            <ac:spMk id="2" creationId="{DEA80A68-C61A-4EC8-B8D3-F37759A049AE}"/>
          </ac:spMkLst>
        </pc:spChg>
        <pc:spChg chg="mod">
          <ac:chgData name="Anna Utkina" userId="22596ad6333d872a" providerId="LiveId" clId="{37FBDE5F-B29F-407D-8FCA-0BC24A6F74D6}" dt="2021-12-10T00:57:06.065" v="200" actId="27636"/>
          <ac:spMkLst>
            <pc:docMk/>
            <pc:sldMk cId="2215639007" sldId="270"/>
            <ac:spMk id="3" creationId="{8DDB7BF6-2F46-40D1-8969-AEBD35F644C7}"/>
          </ac:spMkLst>
        </pc:spChg>
        <pc:spChg chg="del">
          <ac:chgData name="Anna Utkina" userId="22596ad6333d872a" providerId="LiveId" clId="{37FBDE5F-B29F-407D-8FCA-0BC24A6F74D6}" dt="2021-12-10T00:55:23.351" v="3" actId="26606"/>
          <ac:spMkLst>
            <pc:docMk/>
            <pc:sldMk cId="2215639007" sldId="270"/>
            <ac:spMk id="114" creationId="{21516CB1-E8C8-4751-B6A6-46B2D1E72A61}"/>
          </ac:spMkLst>
        </pc:spChg>
        <pc:spChg chg="del">
          <ac:chgData name="Anna Utkina" userId="22596ad6333d872a" providerId="LiveId" clId="{37FBDE5F-B29F-407D-8FCA-0BC24A6F74D6}" dt="2021-12-10T00:55:23.351" v="3" actId="26606"/>
          <ac:spMkLst>
            <pc:docMk/>
            <pc:sldMk cId="2215639007" sldId="270"/>
            <ac:spMk id="116" creationId="{90C0C0D1-E79A-41FF-8322-256F6DD1499B}"/>
          </ac:spMkLst>
        </pc:spChg>
        <pc:spChg chg="del">
          <ac:chgData name="Anna Utkina" userId="22596ad6333d872a" providerId="LiveId" clId="{37FBDE5F-B29F-407D-8FCA-0BC24A6F74D6}" dt="2021-12-10T00:55:23.351" v="3" actId="26606"/>
          <ac:spMkLst>
            <pc:docMk/>
            <pc:sldMk cId="2215639007" sldId="270"/>
            <ac:spMk id="117" creationId="{395FA420-5595-49D1-9D5F-79EC43B55574}"/>
          </ac:spMkLst>
        </pc:spChg>
        <pc:spChg chg="add">
          <ac:chgData name="Anna Utkina" userId="22596ad6333d872a" providerId="LiveId" clId="{37FBDE5F-B29F-407D-8FCA-0BC24A6F74D6}" dt="2021-12-10T00:55:23.351" v="3" actId="26606"/>
          <ac:spMkLst>
            <pc:docMk/>
            <pc:sldMk cId="2215639007" sldId="270"/>
            <ac:spMk id="122" creationId="{665DBBEF-238B-476B-96AB-8AAC3224ECEA}"/>
          </ac:spMkLst>
        </pc:spChg>
        <pc:spChg chg="add">
          <ac:chgData name="Anna Utkina" userId="22596ad6333d872a" providerId="LiveId" clId="{37FBDE5F-B29F-407D-8FCA-0BC24A6F74D6}" dt="2021-12-10T00:55:23.351" v="3" actId="26606"/>
          <ac:spMkLst>
            <pc:docMk/>
            <pc:sldMk cId="2215639007" sldId="270"/>
            <ac:spMk id="124" creationId="{3FCFB1DE-0B7E-48CC-BA90-B2AB0889F9D6}"/>
          </ac:spMkLst>
        </pc:spChg>
        <pc:picChg chg="add mod">
          <ac:chgData name="Anna Utkina" userId="22596ad6333d872a" providerId="LiveId" clId="{37FBDE5F-B29F-407D-8FCA-0BC24A6F74D6}" dt="2021-12-10T00:55:23.351" v="3" actId="26606"/>
          <ac:picMkLst>
            <pc:docMk/>
            <pc:sldMk cId="2215639007" sldId="270"/>
            <ac:picMk id="5" creationId="{DF5AF91D-D147-41AB-9C54-014CA896B0E0}"/>
          </ac:picMkLst>
        </pc:picChg>
        <pc:picChg chg="del">
          <ac:chgData name="Anna Utkina" userId="22596ad6333d872a" providerId="LiveId" clId="{37FBDE5F-B29F-407D-8FCA-0BC24A6F74D6}" dt="2021-12-10T00:54:11.697" v="0" actId="478"/>
          <ac:picMkLst>
            <pc:docMk/>
            <pc:sldMk cId="2215639007" sldId="270"/>
            <ac:picMk id="8" creationId="{17650427-C83C-42F6-9467-6D6B633BF11D}"/>
          </ac:picMkLst>
        </pc:picChg>
        <pc:picChg chg="del">
          <ac:chgData name="Anna Utkina" userId="22596ad6333d872a" providerId="LiveId" clId="{37FBDE5F-B29F-407D-8FCA-0BC24A6F74D6}" dt="2021-12-10T00:54:12.110" v="1" actId="478"/>
          <ac:picMkLst>
            <pc:docMk/>
            <pc:sldMk cId="2215639007" sldId="270"/>
            <ac:picMk id="10" creationId="{B4DA67A1-BDD1-4E47-A1A0-1608EBC0247A}"/>
          </ac:picMkLst>
        </pc:picChg>
      </pc:sldChg>
      <pc:sldChg chg="addSp delSp modSp add mod ord modAnim">
        <pc:chgData name="Anna Utkina" userId="22596ad6333d872a" providerId="LiveId" clId="{37FBDE5F-B29F-407D-8FCA-0BC24A6F74D6}" dt="2021-12-10T01:14:13.406" v="557" actId="255"/>
        <pc:sldMkLst>
          <pc:docMk/>
          <pc:sldMk cId="2479916783" sldId="271"/>
        </pc:sldMkLst>
        <pc:spChg chg="mod">
          <ac:chgData name="Anna Utkina" userId="22596ad6333d872a" providerId="LiveId" clId="{37FBDE5F-B29F-407D-8FCA-0BC24A6F74D6}" dt="2021-12-10T01:13:37.197" v="486" actId="14100"/>
          <ac:spMkLst>
            <pc:docMk/>
            <pc:sldMk cId="2479916783" sldId="271"/>
            <ac:spMk id="2" creationId="{DEA80A68-C61A-4EC8-B8D3-F37759A049AE}"/>
          </ac:spMkLst>
        </pc:spChg>
        <pc:spChg chg="mod">
          <ac:chgData name="Anna Utkina" userId="22596ad6333d872a" providerId="LiveId" clId="{37FBDE5F-B29F-407D-8FCA-0BC24A6F74D6}" dt="2021-12-10T01:14:13.406" v="557" actId="255"/>
          <ac:spMkLst>
            <pc:docMk/>
            <pc:sldMk cId="2479916783" sldId="271"/>
            <ac:spMk id="3" creationId="{8DDB7BF6-2F46-40D1-8969-AEBD35F644C7}"/>
          </ac:spMkLst>
        </pc:spChg>
        <pc:spChg chg="del">
          <ac:chgData name="Anna Utkina" userId="22596ad6333d872a" providerId="LiveId" clId="{37FBDE5F-B29F-407D-8FCA-0BC24A6F74D6}" dt="2021-12-10T01:13:23.371" v="465" actId="26606"/>
          <ac:spMkLst>
            <pc:docMk/>
            <pc:sldMk cId="2479916783" sldId="271"/>
            <ac:spMk id="93" creationId="{B9D7E975-9161-4F2D-AC53-69E1912F6B5D}"/>
          </ac:spMkLst>
        </pc:spChg>
        <pc:spChg chg="del">
          <ac:chgData name="Anna Utkina" userId="22596ad6333d872a" providerId="LiveId" clId="{37FBDE5F-B29F-407D-8FCA-0BC24A6F74D6}" dt="2021-12-10T01:13:23.371" v="465" actId="26606"/>
          <ac:spMkLst>
            <pc:docMk/>
            <pc:sldMk cId="2479916783" sldId="271"/>
            <ac:spMk id="95" creationId="{827DC2C4-B485-428A-BF4A-472D2967F47F}"/>
          </ac:spMkLst>
        </pc:spChg>
        <pc:spChg chg="del">
          <ac:chgData name="Anna Utkina" userId="22596ad6333d872a" providerId="LiveId" clId="{37FBDE5F-B29F-407D-8FCA-0BC24A6F74D6}" dt="2021-12-10T01:13:23.371" v="465" actId="26606"/>
          <ac:spMkLst>
            <pc:docMk/>
            <pc:sldMk cId="2479916783" sldId="271"/>
            <ac:spMk id="97" creationId="{463E6235-1649-4B47-9862-4026FC473B6F}"/>
          </ac:spMkLst>
        </pc:spChg>
        <pc:spChg chg="add">
          <ac:chgData name="Anna Utkina" userId="22596ad6333d872a" providerId="LiveId" clId="{37FBDE5F-B29F-407D-8FCA-0BC24A6F74D6}" dt="2021-12-10T01:13:23.371" v="465" actId="26606"/>
          <ac:spMkLst>
            <pc:docMk/>
            <pc:sldMk cId="2479916783" sldId="271"/>
            <ac:spMk id="102" creationId="{022BDE4A-8A20-4A69-9C5A-581C82036A4D}"/>
          </ac:spMkLst>
        </pc:spChg>
        <pc:picChg chg="add del mod">
          <ac:chgData name="Anna Utkina" userId="22596ad6333d872a" providerId="LiveId" clId="{37FBDE5F-B29F-407D-8FCA-0BC24A6F74D6}" dt="2021-12-10T01:13:09.154" v="459" actId="478"/>
          <ac:picMkLst>
            <pc:docMk/>
            <pc:sldMk cId="2479916783" sldId="271"/>
            <ac:picMk id="5" creationId="{2BE04B3C-0AD5-4034-A5DA-A7E1BE5148CD}"/>
          </ac:picMkLst>
        </pc:picChg>
        <pc:picChg chg="add mod">
          <ac:chgData name="Anna Utkina" userId="22596ad6333d872a" providerId="LiveId" clId="{37FBDE5F-B29F-407D-8FCA-0BC24A6F74D6}" dt="2021-12-10T01:13:23.371" v="465" actId="26606"/>
          <ac:picMkLst>
            <pc:docMk/>
            <pc:sldMk cId="2479916783" sldId="271"/>
            <ac:picMk id="7" creationId="{5141C36C-AB01-4109-B19B-F81250998B2A}"/>
          </ac:picMkLst>
        </pc:picChg>
        <pc:picChg chg="del">
          <ac:chgData name="Anna Utkina" userId="22596ad6333d872a" providerId="LiveId" clId="{37FBDE5F-B29F-407D-8FCA-0BC24A6F74D6}" dt="2021-12-10T01:12:35.943" v="442" actId="478"/>
          <ac:picMkLst>
            <pc:docMk/>
            <pc:sldMk cId="2479916783" sldId="271"/>
            <ac:picMk id="8" creationId="{DA25CF84-C76A-4056-B1B7-11E58D970C00}"/>
          </ac:picMkLst>
        </pc:picChg>
        <pc:picChg chg="del">
          <ac:chgData name="Anna Utkina" userId="22596ad6333d872a" providerId="LiveId" clId="{37FBDE5F-B29F-407D-8FCA-0BC24A6F74D6}" dt="2021-12-10T01:12:37.917" v="447" actId="478"/>
          <ac:picMkLst>
            <pc:docMk/>
            <pc:sldMk cId="2479916783" sldId="271"/>
            <ac:picMk id="10" creationId="{412CDD98-BF79-4CC4-8CDB-67A2829D8AA1}"/>
          </ac:picMkLst>
        </pc:picChg>
        <pc:picChg chg="add mod">
          <ac:chgData name="Anna Utkina" userId="22596ad6333d872a" providerId="LiveId" clId="{37FBDE5F-B29F-407D-8FCA-0BC24A6F74D6}" dt="2021-12-10T01:13:23.371" v="465" actId="26606"/>
          <ac:picMkLst>
            <pc:docMk/>
            <pc:sldMk cId="2479916783" sldId="271"/>
            <ac:picMk id="11" creationId="{EDA34C26-BD24-4821-87F2-24D9C9E12F34}"/>
          </ac:picMkLst>
        </pc:picChg>
        <pc:picChg chg="del">
          <ac:chgData name="Anna Utkina" userId="22596ad6333d872a" providerId="LiveId" clId="{37FBDE5F-B29F-407D-8FCA-0BC24A6F74D6}" dt="2021-12-10T01:12:36.801" v="444" actId="478"/>
          <ac:picMkLst>
            <pc:docMk/>
            <pc:sldMk cId="2479916783" sldId="271"/>
            <ac:picMk id="12" creationId="{6C026030-660A-4E6D-9CAD-4A484E1EADC4}"/>
          </ac:picMkLst>
        </pc:picChg>
        <pc:picChg chg="del">
          <ac:chgData name="Anna Utkina" userId="22596ad6333d872a" providerId="LiveId" clId="{37FBDE5F-B29F-407D-8FCA-0BC24A6F74D6}" dt="2021-12-10T01:12:37.157" v="445" actId="478"/>
          <ac:picMkLst>
            <pc:docMk/>
            <pc:sldMk cId="2479916783" sldId="271"/>
            <ac:picMk id="14" creationId="{2833F722-22CE-446A-B686-B324A337E8FD}"/>
          </ac:picMkLst>
        </pc:picChg>
        <pc:picChg chg="del">
          <ac:chgData name="Anna Utkina" userId="22596ad6333d872a" providerId="LiveId" clId="{37FBDE5F-B29F-407D-8FCA-0BC24A6F74D6}" dt="2021-12-10T01:12:37.552" v="446" actId="478"/>
          <ac:picMkLst>
            <pc:docMk/>
            <pc:sldMk cId="2479916783" sldId="271"/>
            <ac:picMk id="16" creationId="{A34AA8CB-FB8C-441F-90D2-0FF2405DE941}"/>
          </ac:picMkLst>
        </pc:picChg>
        <pc:picChg chg="del">
          <ac:chgData name="Anna Utkina" userId="22596ad6333d872a" providerId="LiveId" clId="{37FBDE5F-B29F-407D-8FCA-0BC24A6F74D6}" dt="2021-12-10T01:12:38.299" v="448" actId="478"/>
          <ac:picMkLst>
            <pc:docMk/>
            <pc:sldMk cId="2479916783" sldId="271"/>
            <ac:picMk id="18" creationId="{FD6D4D55-0DEE-4483-9493-4F627901D3F4}"/>
          </ac:picMkLst>
        </pc:picChg>
        <pc:picChg chg="del">
          <ac:chgData name="Anna Utkina" userId="22596ad6333d872a" providerId="LiveId" clId="{37FBDE5F-B29F-407D-8FCA-0BC24A6F74D6}" dt="2021-12-10T01:12:36.384" v="443" actId="478"/>
          <ac:picMkLst>
            <pc:docMk/>
            <pc:sldMk cId="2479916783" sldId="271"/>
            <ac:picMk id="20" creationId="{CC8FD5DC-DE26-4745-87DF-28B8A665BD5A}"/>
          </ac:picMkLst>
        </pc:picChg>
        <pc:picChg chg="del">
          <ac:chgData name="Anna Utkina" userId="22596ad6333d872a" providerId="LiveId" clId="{37FBDE5F-B29F-407D-8FCA-0BC24A6F74D6}" dt="2021-12-10T01:12:38.757" v="449" actId="478"/>
          <ac:picMkLst>
            <pc:docMk/>
            <pc:sldMk cId="2479916783" sldId="271"/>
            <ac:picMk id="22" creationId="{CD6365A4-0ABD-4052-8CFC-A0B425257CE4}"/>
          </ac:picMkLst>
        </pc:picChg>
      </pc:sldChg>
      <pc:sldChg chg="addSp delSp modSp add del mod ord">
        <pc:chgData name="Anna Utkina" userId="22596ad6333d872a" providerId="LiveId" clId="{37FBDE5F-B29F-407D-8FCA-0BC24A6F74D6}" dt="2021-12-10T01:22:48.053" v="844" actId="2696"/>
        <pc:sldMkLst>
          <pc:docMk/>
          <pc:sldMk cId="989233068" sldId="272"/>
        </pc:sldMkLst>
        <pc:spChg chg="mod">
          <ac:chgData name="Anna Utkina" userId="22596ad6333d872a" providerId="LiveId" clId="{37FBDE5F-B29F-407D-8FCA-0BC24A6F74D6}" dt="2021-12-10T01:20:42.817" v="807" actId="26606"/>
          <ac:spMkLst>
            <pc:docMk/>
            <pc:sldMk cId="989233068" sldId="272"/>
            <ac:spMk id="3" creationId="{8DDB7BF6-2F46-40D1-8969-AEBD35F644C7}"/>
          </ac:spMkLst>
        </pc:spChg>
        <pc:spChg chg="add del">
          <ac:chgData name="Anna Utkina" userId="22596ad6333d872a" providerId="LiveId" clId="{37FBDE5F-B29F-407D-8FCA-0BC24A6F74D6}" dt="2021-12-10T01:20:42.817" v="807" actId="26606"/>
          <ac:spMkLst>
            <pc:docMk/>
            <pc:sldMk cId="989233068" sldId="272"/>
            <ac:spMk id="123" creationId="{7C98A213-5994-475E-B327-DC6EC27FBA8B}"/>
          </ac:spMkLst>
        </pc:spChg>
        <pc:spChg chg="add del">
          <ac:chgData name="Anna Utkina" userId="22596ad6333d872a" providerId="LiveId" clId="{37FBDE5F-B29F-407D-8FCA-0BC24A6F74D6}" dt="2021-12-10T01:20:42.817" v="807" actId="26606"/>
          <ac:spMkLst>
            <pc:docMk/>
            <pc:sldMk cId="989233068" sldId="272"/>
            <ac:spMk id="124" creationId="{4B030A0D-0DAD-4A99-89BB-419527D6A64B}"/>
          </ac:spMkLst>
        </pc:spChg>
        <pc:spChg chg="add del">
          <ac:chgData name="Anna Utkina" userId="22596ad6333d872a" providerId="LiveId" clId="{37FBDE5F-B29F-407D-8FCA-0BC24A6F74D6}" dt="2021-12-10T01:20:42.799" v="806" actId="26606"/>
          <ac:spMkLst>
            <pc:docMk/>
            <pc:sldMk cId="989233068" sldId="272"/>
            <ac:spMk id="135" creationId="{A93898FF-D987-4B0E-BFB4-85F5EB356D4D}"/>
          </ac:spMkLst>
        </pc:spChg>
        <pc:spChg chg="add del">
          <ac:chgData name="Anna Utkina" userId="22596ad6333d872a" providerId="LiveId" clId="{37FBDE5F-B29F-407D-8FCA-0BC24A6F74D6}" dt="2021-12-10T01:20:42.799" v="806" actId="26606"/>
          <ac:spMkLst>
            <pc:docMk/>
            <pc:sldMk cId="989233068" sldId="272"/>
            <ac:spMk id="137" creationId="{C31A4873-64D0-418B-BA9D-D99C52A5FB8A}"/>
          </ac:spMkLst>
        </pc:spChg>
        <pc:spChg chg="add del">
          <ac:chgData name="Anna Utkina" userId="22596ad6333d872a" providerId="LiveId" clId="{37FBDE5F-B29F-407D-8FCA-0BC24A6F74D6}" dt="2021-12-10T01:20:42.799" v="806" actId="26606"/>
          <ac:spMkLst>
            <pc:docMk/>
            <pc:sldMk cId="989233068" sldId="272"/>
            <ac:spMk id="141" creationId="{A737E5B8-8F31-4942-B159-B213C4D6D830}"/>
          </ac:spMkLst>
        </pc:spChg>
        <pc:spChg chg="add del">
          <ac:chgData name="Anna Utkina" userId="22596ad6333d872a" providerId="LiveId" clId="{37FBDE5F-B29F-407D-8FCA-0BC24A6F74D6}" dt="2021-12-10T01:20:42.799" v="806" actId="26606"/>
          <ac:spMkLst>
            <pc:docMk/>
            <pc:sldMk cId="989233068" sldId="272"/>
            <ac:spMk id="143" creationId="{42A4FC2C-047E-45A5-965D-8E1E3BF09BC6}"/>
          </ac:spMkLst>
        </pc:spChg>
        <pc:spChg chg="add del">
          <ac:chgData name="Anna Utkina" userId="22596ad6333d872a" providerId="LiveId" clId="{37FBDE5F-B29F-407D-8FCA-0BC24A6F74D6}" dt="2021-12-10T01:20:42.799" v="806" actId="26606"/>
          <ac:spMkLst>
            <pc:docMk/>
            <pc:sldMk cId="989233068" sldId="272"/>
            <ac:spMk id="145" creationId="{D12128B6-ED88-4712-866F-66C86EE34618}"/>
          </ac:spMkLst>
        </pc:spChg>
        <pc:spChg chg="add">
          <ac:chgData name="Anna Utkina" userId="22596ad6333d872a" providerId="LiveId" clId="{37FBDE5F-B29F-407D-8FCA-0BC24A6F74D6}" dt="2021-12-10T01:20:42.817" v="807" actId="26606"/>
          <ac:spMkLst>
            <pc:docMk/>
            <pc:sldMk cId="989233068" sldId="272"/>
            <ac:spMk id="1028" creationId="{665DBBEF-238B-476B-96AB-8AAC3224ECEA}"/>
          </ac:spMkLst>
        </pc:spChg>
        <pc:spChg chg="add">
          <ac:chgData name="Anna Utkina" userId="22596ad6333d872a" providerId="LiveId" clId="{37FBDE5F-B29F-407D-8FCA-0BC24A6F74D6}" dt="2021-12-10T01:20:42.817" v="807" actId="26606"/>
          <ac:spMkLst>
            <pc:docMk/>
            <pc:sldMk cId="989233068" sldId="272"/>
            <ac:spMk id="1029" creationId="{3FCFB1DE-0B7E-48CC-BA90-B2AB0889F9D6}"/>
          </ac:spMkLst>
        </pc:spChg>
        <pc:picChg chg="del">
          <ac:chgData name="Anna Utkina" userId="22596ad6333d872a" providerId="LiveId" clId="{37FBDE5F-B29F-407D-8FCA-0BC24A6F74D6}" dt="2021-12-10T01:18:41.632" v="785" actId="478"/>
          <ac:picMkLst>
            <pc:docMk/>
            <pc:sldMk cId="989233068" sldId="272"/>
            <ac:picMk id="5" creationId="{CD66ADBC-8CB7-4A7C-A477-DBBD9B3A14CE}"/>
          </ac:picMkLst>
        </pc:picChg>
        <pc:picChg chg="del">
          <ac:chgData name="Anna Utkina" userId="22596ad6333d872a" providerId="LiveId" clId="{37FBDE5F-B29F-407D-8FCA-0BC24A6F74D6}" dt="2021-12-10T01:18:41.154" v="784" actId="478"/>
          <ac:picMkLst>
            <pc:docMk/>
            <pc:sldMk cId="989233068" sldId="272"/>
            <ac:picMk id="8" creationId="{72CB20AE-2226-416A-8F56-F4C794B5DE73}"/>
          </ac:picMkLst>
        </pc:picChg>
        <pc:picChg chg="del">
          <ac:chgData name="Anna Utkina" userId="22596ad6333d872a" providerId="LiveId" clId="{37FBDE5F-B29F-407D-8FCA-0BC24A6F74D6}" dt="2021-12-10T01:18:42.327" v="786" actId="478"/>
          <ac:picMkLst>
            <pc:docMk/>
            <pc:sldMk cId="989233068" sldId="272"/>
            <ac:picMk id="11" creationId="{8EE75805-AC10-4626-A022-82C2B3D8E69E}"/>
          </ac:picMkLst>
        </pc:picChg>
        <pc:picChg chg="add del">
          <ac:chgData name="Anna Utkina" userId="22596ad6333d872a" providerId="LiveId" clId="{37FBDE5F-B29F-407D-8FCA-0BC24A6F74D6}" dt="2021-12-10T01:20:42.799" v="806" actId="26606"/>
          <ac:picMkLst>
            <pc:docMk/>
            <pc:sldMk cId="989233068" sldId="272"/>
            <ac:picMk id="139" creationId="{5516C1EB-8D62-4BF0-92B5-02E6AE43B1F3}"/>
          </ac:picMkLst>
        </pc:picChg>
        <pc:picChg chg="add mod">
          <ac:chgData name="Anna Utkina" userId="22596ad6333d872a" providerId="LiveId" clId="{37FBDE5F-B29F-407D-8FCA-0BC24A6F74D6}" dt="2021-12-10T01:20:42.817" v="807" actId="26606"/>
          <ac:picMkLst>
            <pc:docMk/>
            <pc:sldMk cId="989233068" sldId="272"/>
            <ac:picMk id="1026" creationId="{11488D0D-BB32-4490-9FFE-8B8D0820660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F08D9-6FFA-4C69-914D-0828124B762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2314E-99F4-43F8-85B3-7227FCA67E09}">
      <dgm:prSet phldrT="[Text]"/>
      <dgm:spPr/>
      <dgm:t>
        <a:bodyPr/>
        <a:lstStyle/>
        <a:p>
          <a:r>
            <a:rPr lang="ru-RU" dirty="0"/>
            <a:t>Прогулки во дворе с семьей и друзьями</a:t>
          </a:r>
          <a:endParaRPr lang="en-US" dirty="0"/>
        </a:p>
      </dgm:t>
    </dgm:pt>
    <dgm:pt modelId="{143D734C-3BA8-4BFD-8701-88D7E37BA320}" type="parTrans" cxnId="{11B4AD3F-8BD7-4C8C-BE5A-3578DB37BABC}">
      <dgm:prSet/>
      <dgm:spPr/>
      <dgm:t>
        <a:bodyPr/>
        <a:lstStyle/>
        <a:p>
          <a:endParaRPr lang="en-US"/>
        </a:p>
      </dgm:t>
    </dgm:pt>
    <dgm:pt modelId="{7BB35022-61D4-4EC8-9F24-2018A4E863A8}" type="sibTrans" cxnId="{11B4AD3F-8BD7-4C8C-BE5A-3578DB37BABC}">
      <dgm:prSet/>
      <dgm:spPr/>
      <dgm:t>
        <a:bodyPr/>
        <a:lstStyle/>
        <a:p>
          <a:endParaRPr lang="en-US"/>
        </a:p>
      </dgm:t>
    </dgm:pt>
    <dgm:pt modelId="{F56660AB-D8AC-4ED1-85D7-D19247B668A0}">
      <dgm:prSet phldrT="[Text]"/>
      <dgm:spPr/>
      <dgm:t>
        <a:bodyPr/>
        <a:lstStyle/>
        <a:p>
          <a:r>
            <a:rPr lang="ru-RU" dirty="0"/>
            <a:t>Зоны спокойного отдыха различного наполнения</a:t>
          </a:r>
          <a:endParaRPr lang="en-US" dirty="0"/>
        </a:p>
      </dgm:t>
    </dgm:pt>
    <dgm:pt modelId="{3962FE00-D7B8-4A24-83E6-9A311A62ED0F}" type="parTrans" cxnId="{34484C00-D351-42F7-86FB-8A0439788FF0}">
      <dgm:prSet/>
      <dgm:spPr/>
      <dgm:t>
        <a:bodyPr/>
        <a:lstStyle/>
        <a:p>
          <a:endParaRPr lang="en-US"/>
        </a:p>
      </dgm:t>
    </dgm:pt>
    <dgm:pt modelId="{C85FE5D2-F84A-49E8-A0E2-1F4AF6189191}" type="sibTrans" cxnId="{34484C00-D351-42F7-86FB-8A0439788FF0}">
      <dgm:prSet/>
      <dgm:spPr/>
      <dgm:t>
        <a:bodyPr/>
        <a:lstStyle/>
        <a:p>
          <a:endParaRPr lang="en-US"/>
        </a:p>
      </dgm:t>
    </dgm:pt>
    <dgm:pt modelId="{2ED59FFB-1293-4F46-9727-714A86151EC5}">
      <dgm:prSet phldrT="[Text]"/>
      <dgm:spPr/>
      <dgm:t>
        <a:bodyPr/>
        <a:lstStyle/>
        <a:p>
          <a:r>
            <a:rPr lang="ru-RU" dirty="0"/>
            <a:t>Детская игровая зона</a:t>
          </a:r>
          <a:endParaRPr lang="en-US" dirty="0"/>
        </a:p>
      </dgm:t>
    </dgm:pt>
    <dgm:pt modelId="{23313EF1-7E5E-4C15-B29A-846387203C1C}" type="parTrans" cxnId="{EB209E72-967F-4F1F-91E3-6626E72CF567}">
      <dgm:prSet/>
      <dgm:spPr/>
      <dgm:t>
        <a:bodyPr/>
        <a:lstStyle/>
        <a:p>
          <a:endParaRPr lang="en-US"/>
        </a:p>
      </dgm:t>
    </dgm:pt>
    <dgm:pt modelId="{7F32C8E8-16CB-4C00-9312-7AC6ED34A6D8}" type="sibTrans" cxnId="{EB209E72-967F-4F1F-91E3-6626E72CF567}">
      <dgm:prSet/>
      <dgm:spPr/>
      <dgm:t>
        <a:bodyPr/>
        <a:lstStyle/>
        <a:p>
          <a:endParaRPr lang="en-US"/>
        </a:p>
      </dgm:t>
    </dgm:pt>
    <dgm:pt modelId="{4B2FC72C-FB49-4306-999F-EABBC21073F2}">
      <dgm:prSet phldrT="[Text]"/>
      <dgm:spPr/>
      <dgm:t>
        <a:bodyPr/>
        <a:lstStyle/>
        <a:p>
          <a:r>
            <a:rPr lang="ru-RU" dirty="0"/>
            <a:t>Спортивная площадка</a:t>
          </a:r>
          <a:endParaRPr lang="en-US" dirty="0"/>
        </a:p>
      </dgm:t>
    </dgm:pt>
    <dgm:pt modelId="{B8059CC0-CCB5-4D15-9077-314E376BBBE0}" type="parTrans" cxnId="{B95158F6-D103-404E-9274-8F560D658846}">
      <dgm:prSet/>
      <dgm:spPr/>
      <dgm:t>
        <a:bodyPr/>
        <a:lstStyle/>
        <a:p>
          <a:endParaRPr lang="en-US"/>
        </a:p>
      </dgm:t>
    </dgm:pt>
    <dgm:pt modelId="{EF77AE4C-D974-4971-9BD2-A1B0D21FF2C5}" type="sibTrans" cxnId="{B95158F6-D103-404E-9274-8F560D658846}">
      <dgm:prSet/>
      <dgm:spPr/>
      <dgm:t>
        <a:bodyPr/>
        <a:lstStyle/>
        <a:p>
          <a:endParaRPr lang="en-US"/>
        </a:p>
      </dgm:t>
    </dgm:pt>
    <dgm:pt modelId="{A02EAF81-930D-4869-ADB3-CA87DACC86EA}">
      <dgm:prSet phldrT="[Text]"/>
      <dgm:spPr/>
      <dgm:t>
        <a:bodyPr/>
        <a:lstStyle/>
        <a:p>
          <a:r>
            <a:rPr lang="ru-RU" dirty="0"/>
            <a:t>Замкнутый маршрут вокруг озера</a:t>
          </a:r>
          <a:endParaRPr lang="en-US" dirty="0"/>
        </a:p>
      </dgm:t>
    </dgm:pt>
    <dgm:pt modelId="{4E4D78FE-0CDB-48B4-BB45-3CB498102DBD}" type="parTrans" cxnId="{03236470-7D7D-407E-BC95-27ED0DD554D1}">
      <dgm:prSet/>
      <dgm:spPr/>
      <dgm:t>
        <a:bodyPr/>
        <a:lstStyle/>
        <a:p>
          <a:endParaRPr lang="en-US"/>
        </a:p>
      </dgm:t>
    </dgm:pt>
    <dgm:pt modelId="{53A0ADE3-13C0-4839-804D-66DA528C90C7}" type="sibTrans" cxnId="{03236470-7D7D-407E-BC95-27ED0DD554D1}">
      <dgm:prSet/>
      <dgm:spPr/>
      <dgm:t>
        <a:bodyPr/>
        <a:lstStyle/>
        <a:p>
          <a:endParaRPr lang="en-US"/>
        </a:p>
      </dgm:t>
    </dgm:pt>
    <dgm:pt modelId="{FB609B6C-9CCC-454E-B01A-9E8849CBDE85}">
      <dgm:prSet phldrT="[Text]"/>
      <dgm:spPr/>
      <dgm:t>
        <a:bodyPr/>
        <a:lstStyle/>
        <a:p>
          <a:r>
            <a:rPr lang="ru-RU" dirty="0"/>
            <a:t>Устройство лестниц</a:t>
          </a:r>
          <a:endParaRPr lang="en-US" dirty="0"/>
        </a:p>
      </dgm:t>
    </dgm:pt>
    <dgm:pt modelId="{AFC88177-4728-4938-9CB5-A70EB835D24E}" type="parTrans" cxnId="{C95392F8-1231-465C-8C65-574349201834}">
      <dgm:prSet/>
      <dgm:spPr/>
      <dgm:t>
        <a:bodyPr/>
        <a:lstStyle/>
        <a:p>
          <a:endParaRPr lang="en-US"/>
        </a:p>
      </dgm:t>
    </dgm:pt>
    <dgm:pt modelId="{1AB302D7-3CD1-4154-A7E3-24011C3E3F70}" type="sibTrans" cxnId="{C95392F8-1231-465C-8C65-574349201834}">
      <dgm:prSet/>
      <dgm:spPr/>
      <dgm:t>
        <a:bodyPr/>
        <a:lstStyle/>
        <a:p>
          <a:endParaRPr lang="en-US"/>
        </a:p>
      </dgm:t>
    </dgm:pt>
    <dgm:pt modelId="{8DA678B0-21AD-4994-9493-4A3D6DD84631}">
      <dgm:prSet phldrT="[Text]"/>
      <dgm:spPr/>
      <dgm:t>
        <a:bodyPr/>
        <a:lstStyle/>
        <a:p>
          <a:r>
            <a:rPr lang="ru-RU" dirty="0"/>
            <a:t>Сохранение пруда и озеленения</a:t>
          </a:r>
          <a:endParaRPr lang="en-US" dirty="0"/>
        </a:p>
      </dgm:t>
    </dgm:pt>
    <dgm:pt modelId="{854BB239-2CF2-4D95-A9EA-0C466983BF54}" type="parTrans" cxnId="{B4CAB510-0E02-474B-9253-D6C70C6A33D6}">
      <dgm:prSet/>
      <dgm:spPr/>
      <dgm:t>
        <a:bodyPr/>
        <a:lstStyle/>
        <a:p>
          <a:endParaRPr lang="en-US"/>
        </a:p>
      </dgm:t>
    </dgm:pt>
    <dgm:pt modelId="{B93C35A7-8984-49DD-9E47-BEF1A8718198}" type="sibTrans" cxnId="{B4CAB510-0E02-474B-9253-D6C70C6A33D6}">
      <dgm:prSet/>
      <dgm:spPr/>
      <dgm:t>
        <a:bodyPr/>
        <a:lstStyle/>
        <a:p>
          <a:endParaRPr lang="en-US"/>
        </a:p>
      </dgm:t>
    </dgm:pt>
    <dgm:pt modelId="{6A737419-8008-4F60-B535-C1C2B914630E}" type="pres">
      <dgm:prSet presAssocID="{0D1F08D9-6FFA-4C69-914D-0828124B7628}" presName="Name0" presStyleCnt="0">
        <dgm:presLayoutVars>
          <dgm:dir/>
          <dgm:resizeHandles val="exact"/>
        </dgm:presLayoutVars>
      </dgm:prSet>
      <dgm:spPr/>
    </dgm:pt>
    <dgm:pt modelId="{B5098289-FA6D-46E0-B594-998C82754E8D}" type="pres">
      <dgm:prSet presAssocID="{B1B2314E-99F4-43F8-85B3-7227FCA67E09}" presName="composite" presStyleCnt="0"/>
      <dgm:spPr/>
    </dgm:pt>
    <dgm:pt modelId="{99256D99-4178-4955-BDE1-DFC1D1B99DC5}" type="pres">
      <dgm:prSet presAssocID="{B1B2314E-99F4-43F8-85B3-7227FCA67E09}" presName="rect1" presStyleLbl="trAlignAcc1" presStyleIdx="0" presStyleCnt="7">
        <dgm:presLayoutVars>
          <dgm:bulletEnabled val="1"/>
        </dgm:presLayoutVars>
      </dgm:prSet>
      <dgm:spPr/>
    </dgm:pt>
    <dgm:pt modelId="{A185B227-0223-4FB5-AB3B-89D4B9D1FE95}" type="pres">
      <dgm:prSet presAssocID="{B1B2314E-99F4-43F8-85B3-7227FCA67E09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3222527E-751E-4845-B7F8-A22906C5CF91}" type="pres">
      <dgm:prSet presAssocID="{7BB35022-61D4-4EC8-9F24-2018A4E863A8}" presName="sibTrans" presStyleCnt="0"/>
      <dgm:spPr/>
    </dgm:pt>
    <dgm:pt modelId="{CCBB26BF-BE08-4EB5-88BC-402EA2B1A3DA}" type="pres">
      <dgm:prSet presAssocID="{F56660AB-D8AC-4ED1-85D7-D19247B668A0}" presName="composite" presStyleCnt="0"/>
      <dgm:spPr/>
    </dgm:pt>
    <dgm:pt modelId="{653EF26D-E025-4008-BAD1-BE6E00117402}" type="pres">
      <dgm:prSet presAssocID="{F56660AB-D8AC-4ED1-85D7-D19247B668A0}" presName="rect1" presStyleLbl="trAlignAcc1" presStyleIdx="1" presStyleCnt="7">
        <dgm:presLayoutVars>
          <dgm:bulletEnabled val="1"/>
        </dgm:presLayoutVars>
      </dgm:prSet>
      <dgm:spPr/>
    </dgm:pt>
    <dgm:pt modelId="{198F76EC-A34D-499B-A7B9-E764A41C0B81}" type="pres">
      <dgm:prSet presAssocID="{F56660AB-D8AC-4ED1-85D7-D19247B668A0}" presName="rect2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oardroom outline"/>
        </a:ext>
      </dgm:extLst>
    </dgm:pt>
    <dgm:pt modelId="{C8E036C7-4DD7-4F42-935A-E1D6565A64B9}" type="pres">
      <dgm:prSet presAssocID="{C85FE5D2-F84A-49E8-A0E2-1F4AF6189191}" presName="sibTrans" presStyleCnt="0"/>
      <dgm:spPr/>
    </dgm:pt>
    <dgm:pt modelId="{CE88F849-18E3-43CA-BE2D-F214D15F1B5F}" type="pres">
      <dgm:prSet presAssocID="{2ED59FFB-1293-4F46-9727-714A86151EC5}" presName="composite" presStyleCnt="0"/>
      <dgm:spPr/>
    </dgm:pt>
    <dgm:pt modelId="{852EAB10-79FD-450A-978C-45482875FFDB}" type="pres">
      <dgm:prSet presAssocID="{2ED59FFB-1293-4F46-9727-714A86151EC5}" presName="rect1" presStyleLbl="trAlignAcc1" presStyleIdx="2" presStyleCnt="7">
        <dgm:presLayoutVars>
          <dgm:bulletEnabled val="1"/>
        </dgm:presLayoutVars>
      </dgm:prSet>
      <dgm:spPr/>
    </dgm:pt>
    <dgm:pt modelId="{0B6E15E0-6537-4767-BC0C-2F2B0CB4C761}" type="pres">
      <dgm:prSet presAssocID="{2ED59FFB-1293-4F46-9727-714A86151EC5}" presName="rect2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sic Shapes with solid fill"/>
        </a:ext>
      </dgm:extLst>
    </dgm:pt>
    <dgm:pt modelId="{E67E0581-AA37-48EA-A34C-9205BAE48B59}" type="pres">
      <dgm:prSet presAssocID="{7F32C8E8-16CB-4C00-9312-7AC6ED34A6D8}" presName="sibTrans" presStyleCnt="0"/>
      <dgm:spPr/>
    </dgm:pt>
    <dgm:pt modelId="{46C1C786-5713-4F57-8717-AC2F279758AF}" type="pres">
      <dgm:prSet presAssocID="{4B2FC72C-FB49-4306-999F-EABBC21073F2}" presName="composite" presStyleCnt="0"/>
      <dgm:spPr/>
    </dgm:pt>
    <dgm:pt modelId="{282B6328-E21D-4F33-948E-CFC8C7353F9B}" type="pres">
      <dgm:prSet presAssocID="{4B2FC72C-FB49-4306-999F-EABBC21073F2}" presName="rect1" presStyleLbl="trAlignAcc1" presStyleIdx="3" presStyleCnt="7">
        <dgm:presLayoutVars>
          <dgm:bulletEnabled val="1"/>
        </dgm:presLayoutVars>
      </dgm:prSet>
      <dgm:spPr/>
    </dgm:pt>
    <dgm:pt modelId="{230B3237-6346-4406-B481-B100FB00676D}" type="pres">
      <dgm:prSet presAssocID="{4B2FC72C-FB49-4306-999F-EABBC21073F2}" presName="rect2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ymnast: Rings with solid fill"/>
        </a:ext>
      </dgm:extLst>
    </dgm:pt>
    <dgm:pt modelId="{D67B8FC4-9778-4E65-8E90-29B393A38491}" type="pres">
      <dgm:prSet presAssocID="{EF77AE4C-D974-4971-9BD2-A1B0D21FF2C5}" presName="sibTrans" presStyleCnt="0"/>
      <dgm:spPr/>
    </dgm:pt>
    <dgm:pt modelId="{13BD0704-A822-4876-8E0E-28FEFDC6CC35}" type="pres">
      <dgm:prSet presAssocID="{A02EAF81-930D-4869-ADB3-CA87DACC86EA}" presName="composite" presStyleCnt="0"/>
      <dgm:spPr/>
    </dgm:pt>
    <dgm:pt modelId="{FA89BF04-3833-4498-98C4-A8739C53D990}" type="pres">
      <dgm:prSet presAssocID="{A02EAF81-930D-4869-ADB3-CA87DACC86EA}" presName="rect1" presStyleLbl="trAlignAcc1" presStyleIdx="4" presStyleCnt="7">
        <dgm:presLayoutVars>
          <dgm:bulletEnabled val="1"/>
        </dgm:presLayoutVars>
      </dgm:prSet>
      <dgm:spPr/>
    </dgm:pt>
    <dgm:pt modelId="{152D0648-752A-4FB1-9EAF-BC306C5CBD75}" type="pres">
      <dgm:prSet presAssocID="{A02EAF81-930D-4869-ADB3-CA87DACC86EA}" presName="rect2" presStyleLbl="fgImgPlac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n with cane with solid fill"/>
        </a:ext>
      </dgm:extLst>
    </dgm:pt>
    <dgm:pt modelId="{0A918048-3501-4515-9128-4AE04547D1F9}" type="pres">
      <dgm:prSet presAssocID="{53A0ADE3-13C0-4839-804D-66DA528C90C7}" presName="sibTrans" presStyleCnt="0"/>
      <dgm:spPr/>
    </dgm:pt>
    <dgm:pt modelId="{A8179F74-4539-4D79-9A56-FBC693BABDE6}" type="pres">
      <dgm:prSet presAssocID="{8DA678B0-21AD-4994-9493-4A3D6DD84631}" presName="composite" presStyleCnt="0"/>
      <dgm:spPr/>
    </dgm:pt>
    <dgm:pt modelId="{E22BCB6E-9E5D-4A78-A238-A714BBFA6BE5}" type="pres">
      <dgm:prSet presAssocID="{8DA678B0-21AD-4994-9493-4A3D6DD84631}" presName="rect1" presStyleLbl="trAlignAcc1" presStyleIdx="5" presStyleCnt="7">
        <dgm:presLayoutVars>
          <dgm:bulletEnabled val="1"/>
        </dgm:presLayoutVars>
      </dgm:prSet>
      <dgm:spPr/>
    </dgm:pt>
    <dgm:pt modelId="{58DD0608-CFD5-4F70-BC1C-E61B10F3BBC0}" type="pres">
      <dgm:prSet presAssocID="{8DA678B0-21AD-4994-9493-4A3D6DD84631}" presName="rect2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oad outline"/>
        </a:ext>
      </dgm:extLst>
    </dgm:pt>
    <dgm:pt modelId="{407E79B4-4ADB-4A51-AAF6-CE7859936C04}" type="pres">
      <dgm:prSet presAssocID="{B93C35A7-8984-49DD-9E47-BEF1A8718198}" presName="sibTrans" presStyleCnt="0"/>
      <dgm:spPr/>
    </dgm:pt>
    <dgm:pt modelId="{33E52010-8DD8-4FB7-BCAF-0CACCD5F4F16}" type="pres">
      <dgm:prSet presAssocID="{FB609B6C-9CCC-454E-B01A-9E8849CBDE85}" presName="composite" presStyleCnt="0"/>
      <dgm:spPr/>
    </dgm:pt>
    <dgm:pt modelId="{7E163BE4-130D-4E63-A737-7014F4746B0D}" type="pres">
      <dgm:prSet presAssocID="{FB609B6C-9CCC-454E-B01A-9E8849CBDE85}" presName="rect1" presStyleLbl="trAlignAcc1" presStyleIdx="6" presStyleCnt="7">
        <dgm:presLayoutVars>
          <dgm:bulletEnabled val="1"/>
        </dgm:presLayoutVars>
      </dgm:prSet>
      <dgm:spPr/>
    </dgm:pt>
    <dgm:pt modelId="{77AA3503-5F2C-48E3-87D0-AC59375B1C9A}" type="pres">
      <dgm:prSet presAssocID="{FB609B6C-9CCC-454E-B01A-9E8849CBDE85}" presName="rect2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eciduous tree outline"/>
        </a:ext>
      </dgm:extLst>
    </dgm:pt>
  </dgm:ptLst>
  <dgm:cxnLst>
    <dgm:cxn modelId="{34484C00-D351-42F7-86FB-8A0439788FF0}" srcId="{0D1F08D9-6FFA-4C69-914D-0828124B7628}" destId="{F56660AB-D8AC-4ED1-85D7-D19247B668A0}" srcOrd="1" destOrd="0" parTransId="{3962FE00-D7B8-4A24-83E6-9A311A62ED0F}" sibTransId="{C85FE5D2-F84A-49E8-A0E2-1F4AF6189191}"/>
    <dgm:cxn modelId="{13E70C08-5418-457C-9732-44D5DEE84E09}" type="presOf" srcId="{2ED59FFB-1293-4F46-9727-714A86151EC5}" destId="{852EAB10-79FD-450A-978C-45482875FFDB}" srcOrd="0" destOrd="0" presId="urn:microsoft.com/office/officeart/2008/layout/PictureStrips"/>
    <dgm:cxn modelId="{B4CAB510-0E02-474B-9253-D6C70C6A33D6}" srcId="{0D1F08D9-6FFA-4C69-914D-0828124B7628}" destId="{8DA678B0-21AD-4994-9493-4A3D6DD84631}" srcOrd="5" destOrd="0" parTransId="{854BB239-2CF2-4D95-A9EA-0C466983BF54}" sibTransId="{B93C35A7-8984-49DD-9E47-BEF1A8718198}"/>
    <dgm:cxn modelId="{6B46AE19-0AA4-45F6-95F9-5D991044A9D8}" type="presOf" srcId="{F56660AB-D8AC-4ED1-85D7-D19247B668A0}" destId="{653EF26D-E025-4008-BAD1-BE6E00117402}" srcOrd="0" destOrd="0" presId="urn:microsoft.com/office/officeart/2008/layout/PictureStrips"/>
    <dgm:cxn modelId="{11B4AD3F-8BD7-4C8C-BE5A-3578DB37BABC}" srcId="{0D1F08D9-6FFA-4C69-914D-0828124B7628}" destId="{B1B2314E-99F4-43F8-85B3-7227FCA67E09}" srcOrd="0" destOrd="0" parTransId="{143D734C-3BA8-4BFD-8701-88D7E37BA320}" sibTransId="{7BB35022-61D4-4EC8-9F24-2018A4E863A8}"/>
    <dgm:cxn modelId="{920A625D-A604-4F85-8908-D570D196A80C}" type="presOf" srcId="{0D1F08D9-6FFA-4C69-914D-0828124B7628}" destId="{6A737419-8008-4F60-B535-C1C2B914630E}" srcOrd="0" destOrd="0" presId="urn:microsoft.com/office/officeart/2008/layout/PictureStrips"/>
    <dgm:cxn modelId="{B12F6942-87D1-4AE3-95E5-A49449D6590A}" type="presOf" srcId="{A02EAF81-930D-4869-ADB3-CA87DACC86EA}" destId="{FA89BF04-3833-4498-98C4-A8739C53D990}" srcOrd="0" destOrd="0" presId="urn:microsoft.com/office/officeart/2008/layout/PictureStrips"/>
    <dgm:cxn modelId="{5C9E6467-C798-4CFA-91D9-FCBE7459E8BB}" type="presOf" srcId="{8DA678B0-21AD-4994-9493-4A3D6DD84631}" destId="{E22BCB6E-9E5D-4A78-A238-A714BBFA6BE5}" srcOrd="0" destOrd="0" presId="urn:microsoft.com/office/officeart/2008/layout/PictureStrips"/>
    <dgm:cxn modelId="{FB3D616C-34C2-484C-B6DA-494CA7D54CC9}" type="presOf" srcId="{4B2FC72C-FB49-4306-999F-EABBC21073F2}" destId="{282B6328-E21D-4F33-948E-CFC8C7353F9B}" srcOrd="0" destOrd="0" presId="urn:microsoft.com/office/officeart/2008/layout/PictureStrips"/>
    <dgm:cxn modelId="{03236470-7D7D-407E-BC95-27ED0DD554D1}" srcId="{0D1F08D9-6FFA-4C69-914D-0828124B7628}" destId="{A02EAF81-930D-4869-ADB3-CA87DACC86EA}" srcOrd="4" destOrd="0" parTransId="{4E4D78FE-0CDB-48B4-BB45-3CB498102DBD}" sibTransId="{53A0ADE3-13C0-4839-804D-66DA528C90C7}"/>
    <dgm:cxn modelId="{EB209E72-967F-4F1F-91E3-6626E72CF567}" srcId="{0D1F08D9-6FFA-4C69-914D-0828124B7628}" destId="{2ED59FFB-1293-4F46-9727-714A86151EC5}" srcOrd="2" destOrd="0" parTransId="{23313EF1-7E5E-4C15-B29A-846387203C1C}" sibTransId="{7F32C8E8-16CB-4C00-9312-7AC6ED34A6D8}"/>
    <dgm:cxn modelId="{CF277EB5-A655-4068-86C1-A45C9331D409}" type="presOf" srcId="{FB609B6C-9CCC-454E-B01A-9E8849CBDE85}" destId="{7E163BE4-130D-4E63-A737-7014F4746B0D}" srcOrd="0" destOrd="0" presId="urn:microsoft.com/office/officeart/2008/layout/PictureStrips"/>
    <dgm:cxn modelId="{F99CEDD5-D574-487A-BE14-D3080390C2EB}" type="presOf" srcId="{B1B2314E-99F4-43F8-85B3-7227FCA67E09}" destId="{99256D99-4178-4955-BDE1-DFC1D1B99DC5}" srcOrd="0" destOrd="0" presId="urn:microsoft.com/office/officeart/2008/layout/PictureStrips"/>
    <dgm:cxn modelId="{B95158F6-D103-404E-9274-8F560D658846}" srcId="{0D1F08D9-6FFA-4C69-914D-0828124B7628}" destId="{4B2FC72C-FB49-4306-999F-EABBC21073F2}" srcOrd="3" destOrd="0" parTransId="{B8059CC0-CCB5-4D15-9077-314E376BBBE0}" sibTransId="{EF77AE4C-D974-4971-9BD2-A1B0D21FF2C5}"/>
    <dgm:cxn modelId="{C95392F8-1231-465C-8C65-574349201834}" srcId="{0D1F08D9-6FFA-4C69-914D-0828124B7628}" destId="{FB609B6C-9CCC-454E-B01A-9E8849CBDE85}" srcOrd="6" destOrd="0" parTransId="{AFC88177-4728-4938-9CB5-A70EB835D24E}" sibTransId="{1AB302D7-3CD1-4154-A7E3-24011C3E3F70}"/>
    <dgm:cxn modelId="{A5E64756-432C-49D9-9625-1CB906E4E63D}" type="presParOf" srcId="{6A737419-8008-4F60-B535-C1C2B914630E}" destId="{B5098289-FA6D-46E0-B594-998C82754E8D}" srcOrd="0" destOrd="0" presId="urn:microsoft.com/office/officeart/2008/layout/PictureStrips"/>
    <dgm:cxn modelId="{344B7124-0CDC-481F-92BB-339D07F60DC4}" type="presParOf" srcId="{B5098289-FA6D-46E0-B594-998C82754E8D}" destId="{99256D99-4178-4955-BDE1-DFC1D1B99DC5}" srcOrd="0" destOrd="0" presId="urn:microsoft.com/office/officeart/2008/layout/PictureStrips"/>
    <dgm:cxn modelId="{CE5B2C11-9764-4B64-B84C-9ED16F88A41A}" type="presParOf" srcId="{B5098289-FA6D-46E0-B594-998C82754E8D}" destId="{A185B227-0223-4FB5-AB3B-89D4B9D1FE95}" srcOrd="1" destOrd="0" presId="urn:microsoft.com/office/officeart/2008/layout/PictureStrips"/>
    <dgm:cxn modelId="{E2E3480C-7BC2-4935-A380-799E89B24581}" type="presParOf" srcId="{6A737419-8008-4F60-B535-C1C2B914630E}" destId="{3222527E-751E-4845-B7F8-A22906C5CF91}" srcOrd="1" destOrd="0" presId="urn:microsoft.com/office/officeart/2008/layout/PictureStrips"/>
    <dgm:cxn modelId="{1104C4D4-891C-404A-BB4E-6914C9280118}" type="presParOf" srcId="{6A737419-8008-4F60-B535-C1C2B914630E}" destId="{CCBB26BF-BE08-4EB5-88BC-402EA2B1A3DA}" srcOrd="2" destOrd="0" presId="urn:microsoft.com/office/officeart/2008/layout/PictureStrips"/>
    <dgm:cxn modelId="{0ADB1C85-F818-4BCB-92D5-9D6931E05BA0}" type="presParOf" srcId="{CCBB26BF-BE08-4EB5-88BC-402EA2B1A3DA}" destId="{653EF26D-E025-4008-BAD1-BE6E00117402}" srcOrd="0" destOrd="0" presId="urn:microsoft.com/office/officeart/2008/layout/PictureStrips"/>
    <dgm:cxn modelId="{FD16A2EE-E3E6-4922-ACEC-AFD186FA4644}" type="presParOf" srcId="{CCBB26BF-BE08-4EB5-88BC-402EA2B1A3DA}" destId="{198F76EC-A34D-499B-A7B9-E764A41C0B81}" srcOrd="1" destOrd="0" presId="urn:microsoft.com/office/officeart/2008/layout/PictureStrips"/>
    <dgm:cxn modelId="{4EF1EF87-B785-4512-9CCF-6002BA364232}" type="presParOf" srcId="{6A737419-8008-4F60-B535-C1C2B914630E}" destId="{C8E036C7-4DD7-4F42-935A-E1D6565A64B9}" srcOrd="3" destOrd="0" presId="urn:microsoft.com/office/officeart/2008/layout/PictureStrips"/>
    <dgm:cxn modelId="{F614895F-D349-4736-91A3-5DF8D7E139B5}" type="presParOf" srcId="{6A737419-8008-4F60-B535-C1C2B914630E}" destId="{CE88F849-18E3-43CA-BE2D-F214D15F1B5F}" srcOrd="4" destOrd="0" presId="urn:microsoft.com/office/officeart/2008/layout/PictureStrips"/>
    <dgm:cxn modelId="{121353F0-7F20-4AEE-BA96-37CACB9EAC54}" type="presParOf" srcId="{CE88F849-18E3-43CA-BE2D-F214D15F1B5F}" destId="{852EAB10-79FD-450A-978C-45482875FFDB}" srcOrd="0" destOrd="0" presId="urn:microsoft.com/office/officeart/2008/layout/PictureStrips"/>
    <dgm:cxn modelId="{D53E77CE-A1F8-4394-9EED-D485095EE780}" type="presParOf" srcId="{CE88F849-18E3-43CA-BE2D-F214D15F1B5F}" destId="{0B6E15E0-6537-4767-BC0C-2F2B0CB4C761}" srcOrd="1" destOrd="0" presId="urn:microsoft.com/office/officeart/2008/layout/PictureStrips"/>
    <dgm:cxn modelId="{EFB37FED-E076-432D-99E9-79D7D3C6D770}" type="presParOf" srcId="{6A737419-8008-4F60-B535-C1C2B914630E}" destId="{E67E0581-AA37-48EA-A34C-9205BAE48B59}" srcOrd="5" destOrd="0" presId="urn:microsoft.com/office/officeart/2008/layout/PictureStrips"/>
    <dgm:cxn modelId="{A0691341-23C9-40A7-A099-4BDE960FAEF5}" type="presParOf" srcId="{6A737419-8008-4F60-B535-C1C2B914630E}" destId="{46C1C786-5713-4F57-8717-AC2F279758AF}" srcOrd="6" destOrd="0" presId="urn:microsoft.com/office/officeart/2008/layout/PictureStrips"/>
    <dgm:cxn modelId="{7B5640B6-78E7-48AC-8412-DAB68B992AA4}" type="presParOf" srcId="{46C1C786-5713-4F57-8717-AC2F279758AF}" destId="{282B6328-E21D-4F33-948E-CFC8C7353F9B}" srcOrd="0" destOrd="0" presId="urn:microsoft.com/office/officeart/2008/layout/PictureStrips"/>
    <dgm:cxn modelId="{835C0504-686C-4370-8176-EFC066FC8833}" type="presParOf" srcId="{46C1C786-5713-4F57-8717-AC2F279758AF}" destId="{230B3237-6346-4406-B481-B100FB00676D}" srcOrd="1" destOrd="0" presId="urn:microsoft.com/office/officeart/2008/layout/PictureStrips"/>
    <dgm:cxn modelId="{FB9D5B65-CB20-4783-9838-64AABAD7B1B5}" type="presParOf" srcId="{6A737419-8008-4F60-B535-C1C2B914630E}" destId="{D67B8FC4-9778-4E65-8E90-29B393A38491}" srcOrd="7" destOrd="0" presId="urn:microsoft.com/office/officeart/2008/layout/PictureStrips"/>
    <dgm:cxn modelId="{5DEDC98C-8649-4CBA-9254-4E083B2C8554}" type="presParOf" srcId="{6A737419-8008-4F60-B535-C1C2B914630E}" destId="{13BD0704-A822-4876-8E0E-28FEFDC6CC35}" srcOrd="8" destOrd="0" presId="urn:microsoft.com/office/officeart/2008/layout/PictureStrips"/>
    <dgm:cxn modelId="{7F9E2BD6-660E-4F94-B894-9D50E198E46E}" type="presParOf" srcId="{13BD0704-A822-4876-8E0E-28FEFDC6CC35}" destId="{FA89BF04-3833-4498-98C4-A8739C53D990}" srcOrd="0" destOrd="0" presId="urn:microsoft.com/office/officeart/2008/layout/PictureStrips"/>
    <dgm:cxn modelId="{8B9A8981-F82D-4029-9482-116CD6D6C6C9}" type="presParOf" srcId="{13BD0704-A822-4876-8E0E-28FEFDC6CC35}" destId="{152D0648-752A-4FB1-9EAF-BC306C5CBD75}" srcOrd="1" destOrd="0" presId="urn:microsoft.com/office/officeart/2008/layout/PictureStrips"/>
    <dgm:cxn modelId="{4548C826-4D2D-4D2B-AF75-590A1E6B9261}" type="presParOf" srcId="{6A737419-8008-4F60-B535-C1C2B914630E}" destId="{0A918048-3501-4515-9128-4AE04547D1F9}" srcOrd="9" destOrd="0" presId="urn:microsoft.com/office/officeart/2008/layout/PictureStrips"/>
    <dgm:cxn modelId="{09720F3E-D0D9-412E-A8E0-4C1D8EB5F05A}" type="presParOf" srcId="{6A737419-8008-4F60-B535-C1C2B914630E}" destId="{A8179F74-4539-4D79-9A56-FBC693BABDE6}" srcOrd="10" destOrd="0" presId="urn:microsoft.com/office/officeart/2008/layout/PictureStrips"/>
    <dgm:cxn modelId="{5E42802D-1461-4172-8672-8A7B532EC6FC}" type="presParOf" srcId="{A8179F74-4539-4D79-9A56-FBC693BABDE6}" destId="{E22BCB6E-9E5D-4A78-A238-A714BBFA6BE5}" srcOrd="0" destOrd="0" presId="urn:microsoft.com/office/officeart/2008/layout/PictureStrips"/>
    <dgm:cxn modelId="{0BD60CFF-CC99-44CE-89F5-C5C834C7FAE9}" type="presParOf" srcId="{A8179F74-4539-4D79-9A56-FBC693BABDE6}" destId="{58DD0608-CFD5-4F70-BC1C-E61B10F3BBC0}" srcOrd="1" destOrd="0" presId="urn:microsoft.com/office/officeart/2008/layout/PictureStrips"/>
    <dgm:cxn modelId="{E3658A8E-2247-4780-B4E1-0AD6F4D09D99}" type="presParOf" srcId="{6A737419-8008-4F60-B535-C1C2B914630E}" destId="{407E79B4-4ADB-4A51-AAF6-CE7859936C04}" srcOrd="11" destOrd="0" presId="urn:microsoft.com/office/officeart/2008/layout/PictureStrips"/>
    <dgm:cxn modelId="{EC3A3857-3B44-4585-BC6B-37D1FBDDEA56}" type="presParOf" srcId="{6A737419-8008-4F60-B535-C1C2B914630E}" destId="{33E52010-8DD8-4FB7-BCAF-0CACCD5F4F16}" srcOrd="12" destOrd="0" presId="urn:microsoft.com/office/officeart/2008/layout/PictureStrips"/>
    <dgm:cxn modelId="{D9AACD99-90B7-438C-97A5-037297E8BB7B}" type="presParOf" srcId="{33E52010-8DD8-4FB7-BCAF-0CACCD5F4F16}" destId="{7E163BE4-130D-4E63-A737-7014F4746B0D}" srcOrd="0" destOrd="0" presId="urn:microsoft.com/office/officeart/2008/layout/PictureStrips"/>
    <dgm:cxn modelId="{60BD7B10-45AB-4BAF-ACBC-C47538B2C8A8}" type="presParOf" srcId="{33E52010-8DD8-4FB7-BCAF-0CACCD5F4F16}" destId="{77AA3503-5F2C-48E3-87D0-AC59375B1C9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6D99-4178-4955-BDE1-DFC1D1B99DC5}">
      <dsp:nvSpPr>
        <dsp:cNvPr id="0" name=""/>
        <dsp:cNvSpPr/>
      </dsp:nvSpPr>
      <dsp:spPr>
        <a:xfrm>
          <a:off x="646033" y="318477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Прогулки во дворе с семьей и друзьями</a:t>
          </a:r>
          <a:endParaRPr lang="en-US" sz="2000" kern="1200" dirty="0"/>
        </a:p>
      </dsp:txBody>
      <dsp:txXfrm>
        <a:off x="646033" y="318477"/>
        <a:ext cx="3303270" cy="1032271"/>
      </dsp:txXfrm>
    </dsp:sp>
    <dsp:sp modelId="{A185B227-0223-4FB5-AB3B-89D4B9D1FE95}">
      <dsp:nvSpPr>
        <dsp:cNvPr id="0" name=""/>
        <dsp:cNvSpPr/>
      </dsp:nvSpPr>
      <dsp:spPr>
        <a:xfrm>
          <a:off x="508396" y="169371"/>
          <a:ext cx="722590" cy="1083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EF26D-E025-4008-BAD1-BE6E00117402}">
      <dsp:nvSpPr>
        <dsp:cNvPr id="0" name=""/>
        <dsp:cNvSpPr/>
      </dsp:nvSpPr>
      <dsp:spPr>
        <a:xfrm>
          <a:off x="4316333" y="318477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Зоны спокойного отдыха различного наполнения</a:t>
          </a:r>
          <a:endParaRPr lang="en-US" sz="2000" kern="1200" dirty="0"/>
        </a:p>
      </dsp:txBody>
      <dsp:txXfrm>
        <a:off x="4316333" y="318477"/>
        <a:ext cx="3303270" cy="1032271"/>
      </dsp:txXfrm>
    </dsp:sp>
    <dsp:sp modelId="{198F76EC-A34D-499B-A7B9-E764A41C0B81}">
      <dsp:nvSpPr>
        <dsp:cNvPr id="0" name=""/>
        <dsp:cNvSpPr/>
      </dsp:nvSpPr>
      <dsp:spPr>
        <a:xfrm>
          <a:off x="4178696" y="169371"/>
          <a:ext cx="722590" cy="1083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EAB10-79FD-450A-978C-45482875FFDB}">
      <dsp:nvSpPr>
        <dsp:cNvPr id="0" name=""/>
        <dsp:cNvSpPr/>
      </dsp:nvSpPr>
      <dsp:spPr>
        <a:xfrm>
          <a:off x="646033" y="1617992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Детская игровая зона</a:t>
          </a:r>
          <a:endParaRPr lang="en-US" sz="2000" kern="1200" dirty="0"/>
        </a:p>
      </dsp:txBody>
      <dsp:txXfrm>
        <a:off x="646033" y="1617992"/>
        <a:ext cx="3303270" cy="1032271"/>
      </dsp:txXfrm>
    </dsp:sp>
    <dsp:sp modelId="{0B6E15E0-6537-4767-BC0C-2F2B0CB4C761}">
      <dsp:nvSpPr>
        <dsp:cNvPr id="0" name=""/>
        <dsp:cNvSpPr/>
      </dsp:nvSpPr>
      <dsp:spPr>
        <a:xfrm>
          <a:off x="508396" y="1468886"/>
          <a:ext cx="722590" cy="1083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B6328-E21D-4F33-948E-CFC8C7353F9B}">
      <dsp:nvSpPr>
        <dsp:cNvPr id="0" name=""/>
        <dsp:cNvSpPr/>
      </dsp:nvSpPr>
      <dsp:spPr>
        <a:xfrm>
          <a:off x="4316333" y="1617992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Спортивная площадка</a:t>
          </a:r>
          <a:endParaRPr lang="en-US" sz="2000" kern="1200" dirty="0"/>
        </a:p>
      </dsp:txBody>
      <dsp:txXfrm>
        <a:off x="4316333" y="1617992"/>
        <a:ext cx="3303270" cy="1032271"/>
      </dsp:txXfrm>
    </dsp:sp>
    <dsp:sp modelId="{230B3237-6346-4406-B481-B100FB00676D}">
      <dsp:nvSpPr>
        <dsp:cNvPr id="0" name=""/>
        <dsp:cNvSpPr/>
      </dsp:nvSpPr>
      <dsp:spPr>
        <a:xfrm>
          <a:off x="4178696" y="1468886"/>
          <a:ext cx="722590" cy="10838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9BF04-3833-4498-98C4-A8739C53D990}">
      <dsp:nvSpPr>
        <dsp:cNvPr id="0" name=""/>
        <dsp:cNvSpPr/>
      </dsp:nvSpPr>
      <dsp:spPr>
        <a:xfrm>
          <a:off x="646033" y="2917508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Замкнутый маршрут вокруг озера</a:t>
          </a:r>
          <a:endParaRPr lang="en-US" sz="2000" kern="1200" dirty="0"/>
        </a:p>
      </dsp:txBody>
      <dsp:txXfrm>
        <a:off x="646033" y="2917508"/>
        <a:ext cx="3303270" cy="1032271"/>
      </dsp:txXfrm>
    </dsp:sp>
    <dsp:sp modelId="{152D0648-752A-4FB1-9EAF-BC306C5CBD75}">
      <dsp:nvSpPr>
        <dsp:cNvPr id="0" name=""/>
        <dsp:cNvSpPr/>
      </dsp:nvSpPr>
      <dsp:spPr>
        <a:xfrm>
          <a:off x="508396" y="2768402"/>
          <a:ext cx="722590" cy="10838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BCB6E-9E5D-4A78-A238-A714BBFA6BE5}">
      <dsp:nvSpPr>
        <dsp:cNvPr id="0" name=""/>
        <dsp:cNvSpPr/>
      </dsp:nvSpPr>
      <dsp:spPr>
        <a:xfrm>
          <a:off x="4316333" y="2917508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Сохранение пруда и озеленения</a:t>
          </a:r>
          <a:endParaRPr lang="en-US" sz="2000" kern="1200" dirty="0"/>
        </a:p>
      </dsp:txBody>
      <dsp:txXfrm>
        <a:off x="4316333" y="2917508"/>
        <a:ext cx="3303270" cy="1032271"/>
      </dsp:txXfrm>
    </dsp:sp>
    <dsp:sp modelId="{58DD0608-CFD5-4F70-BC1C-E61B10F3BBC0}">
      <dsp:nvSpPr>
        <dsp:cNvPr id="0" name=""/>
        <dsp:cNvSpPr/>
      </dsp:nvSpPr>
      <dsp:spPr>
        <a:xfrm>
          <a:off x="4178696" y="2768402"/>
          <a:ext cx="722590" cy="10838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3BE4-130D-4E63-A737-7014F4746B0D}">
      <dsp:nvSpPr>
        <dsp:cNvPr id="0" name=""/>
        <dsp:cNvSpPr/>
      </dsp:nvSpPr>
      <dsp:spPr>
        <a:xfrm>
          <a:off x="2481183" y="4217023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Устройство лестниц</a:t>
          </a:r>
          <a:endParaRPr lang="en-US" sz="2000" kern="1200" dirty="0"/>
        </a:p>
      </dsp:txBody>
      <dsp:txXfrm>
        <a:off x="2481183" y="4217023"/>
        <a:ext cx="3303270" cy="1032271"/>
      </dsp:txXfrm>
    </dsp:sp>
    <dsp:sp modelId="{77AA3503-5F2C-48E3-87D0-AC59375B1C9A}">
      <dsp:nvSpPr>
        <dsp:cNvPr id="0" name=""/>
        <dsp:cNvSpPr/>
      </dsp:nvSpPr>
      <dsp:spPr>
        <a:xfrm>
          <a:off x="2343546" y="4067917"/>
          <a:ext cx="722590" cy="108388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3222-750B-4C89-B791-7807B7C0D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E75A9-E055-4990-8753-DF232E81D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BA6A-788F-41F8-9959-9A9A6269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C1ABB-FF7B-4952-B788-A2450157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76C38-4EA7-4CCA-A0EB-9BD2A8F0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44F5-18F2-47FD-B083-0DA09685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BEFF5-D58C-4A26-BAA9-5C2ACF4C9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00F7-3B4F-42B0-A279-27862A03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EC444-A7AC-417C-9622-366435A8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F508E-C0A0-427D-836F-2280BAB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4E5C5-DFAB-4639-AA56-1D26D68CF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68A39-9A6D-416A-8215-9C171B6EA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A9CF1-FB0A-4CD5-84EB-145301F5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D226D-CFE3-4C62-B1B0-9D99079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08A9-FD1C-4A4B-AC5E-7CEC1B6B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EFFC-EF45-4CC1-BE5C-1E6EA406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83AE-082B-4653-B397-1731DCBCE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676C1-B78A-4485-BFBC-6E373949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0E3FE-4935-4375-8996-EAD619CB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4FEDA-F4B2-4BFF-9E4A-D44617FB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A22C-AE2E-46D2-A333-8151ED2A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D566-E701-4C50-A003-62B33FF1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5C7E1-EEBE-4642-AFC6-0D6CAE38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0BC4-D44F-449B-BD18-C9D267A9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7985-C02E-47FB-A4B1-B8484534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E157-D00A-4F7E-865A-DF75DF71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15920-85A1-4638-8C3F-C160106ED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AF6B-BC47-41E3-B9E3-00D2DF5B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E5B21-C855-40FB-A90E-EE1EE8B2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5D89B-3507-4EBA-90E3-E7517B7C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137CA-DE71-4402-8B7A-BE941F7C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2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15F2-E86B-4F5C-B70E-935C1547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B572A-63AE-4F37-AF42-B79B2EA7B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4B2A7-FC07-45F0-93BB-07829F6A1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1CCE3-E8AE-4D19-AF08-3D5B1BB7F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F2557-5A5A-4595-BCCA-3281B58DA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661D8-42EC-4C56-8F24-11CFA8A9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CECF4-2811-4FDC-BB47-F262F8BC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5C26-D073-4894-9508-9F0A2185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8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468D-A63D-4D6C-ABD5-F306FA0A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6B9D2-67EF-41AA-BBD9-B32BA854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69A19-66F3-4289-A7A6-BB48FE71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15928-6CBC-450C-A3F9-AD7EFA7C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FD315-9BAB-453B-AB96-38C35D40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AD656-2E67-49F1-8E92-1AC24AF9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CC838-37C3-4DC5-A2BE-5043F427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FCE8-0CF0-44EF-BDC6-15E88BD9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714F-5EA8-4785-AF1C-E4E35945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50C9B-2EFA-4B92-8169-AA77ABCE0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35DC-3319-44D1-BBB6-AAAC1A51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21551-FDC7-4413-83B5-04C3DD0D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3CFD3-CE4D-4541-83A0-0FE94AD4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271-D9C4-4562-B70D-0AFE1D53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58A2E-088D-4798-AB20-D680029B0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ED0B2-90E5-4B06-B7A1-EAB0C1D39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1908-BA8A-433D-8D07-F57C76C9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F6209-7523-41F1-B64C-4DB87EFB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01EA7-A1D4-42F2-AF47-0CD77133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E0DA5-EA63-488B-A742-EBBC9CED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5417C-1BDD-4CAD-BBD5-43F558646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64F2-2C2E-4103-949A-D1BE5657E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851C-C268-48E3-9CB1-E62B75C10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564D6-3E69-4949-9ED2-F424AF89B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0" y="675860"/>
            <a:ext cx="4394729" cy="103679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ru-RU" sz="3200" kern="1200" dirty="0">
                <a:latin typeface="+mj-lt"/>
                <a:ea typeface="+mj-ea"/>
                <a:cs typeface="+mj-cs"/>
              </a:rPr>
              <a:t>Двор вокруг озера Линден</a:t>
            </a:r>
            <a:br>
              <a:rPr lang="ru-RU" sz="3200" kern="1200" dirty="0">
                <a:latin typeface="+mj-lt"/>
                <a:ea typeface="+mj-ea"/>
                <a:cs typeface="+mj-cs"/>
              </a:rPr>
            </a:br>
            <a:r>
              <a:rPr lang="en-US" sz="3200" kern="1200" dirty="0" err="1">
                <a:latin typeface="+mj-lt"/>
                <a:ea typeface="+mj-ea"/>
                <a:cs typeface="+mj-cs"/>
              </a:rPr>
              <a:t>Общая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концепция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318" y="1978822"/>
            <a:ext cx="3571810" cy="230920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1700" dirty="0"/>
              <a:t>Установка высокого бортового камня и антипарковочных столбиков в уширении напротив дома по ул.Рашетова, д.19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Установка</a:t>
            </a:r>
            <a:r>
              <a:rPr lang="en-US" sz="1700" dirty="0"/>
              <a:t> </a:t>
            </a:r>
            <a:r>
              <a:rPr lang="en-US" sz="1700" dirty="0" err="1"/>
              <a:t>велопарковки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1700" dirty="0"/>
              <a:t>Устройство лестниц и пешеходных коммуникаций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1700" dirty="0"/>
              <a:t>Новые функицональные зоны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91D-D147-41AB-9C54-014CA896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858" y="640080"/>
            <a:ext cx="604949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17">
            <a:extLst>
              <a:ext uri="{FF2B5EF4-FFF2-40B4-BE49-F238E27FC236}">
                <a16:creationId xmlns:a16="http://schemas.microsoft.com/office/drawing/2014/main" id="{95E1FD92-31B9-4273-BECA-D837FFFC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ru-RU" sz="2300"/>
              <a:t>Установка стенда с информацией про историю этого места</a:t>
            </a:r>
            <a:br>
              <a:rPr lang="ru-RU" sz="2300"/>
            </a:br>
            <a:br>
              <a:rPr lang="ru-RU" sz="2300"/>
            </a:br>
            <a:r>
              <a:rPr lang="ru-RU" sz="2300"/>
              <a:t>Уличные шахматы</a:t>
            </a:r>
            <a:br>
              <a:rPr lang="ru-RU" sz="2300"/>
            </a:br>
            <a:endParaRPr lang="en-US" sz="2300"/>
          </a:p>
        </p:txBody>
      </p:sp>
      <p:sp>
        <p:nvSpPr>
          <p:cNvPr id="126" name="Rectangle 1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E76127-FEE6-4272-A9E8-89A30A1BF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-5" b="30558"/>
          <a:stretch/>
        </p:blipFill>
        <p:spPr>
          <a:xfrm>
            <a:off x="561862" y="883463"/>
            <a:ext cx="3719192" cy="2542032"/>
          </a:xfrm>
          <a:prstGeom prst="rect">
            <a:avLst/>
          </a:prstGeom>
        </p:spPr>
      </p:pic>
      <p:pic>
        <p:nvPicPr>
          <p:cNvPr id="4" name="Picture 3" descr="A person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481EAD8C-3F22-464B-9993-0B7758CAC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5263"/>
          <a:stretch/>
        </p:blipFill>
        <p:spPr>
          <a:xfrm>
            <a:off x="4416141" y="883463"/>
            <a:ext cx="3721608" cy="2542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CC6FE8-27F4-41B0-8BEC-A7E540D7E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34" r="-2" b="25503"/>
          <a:stretch/>
        </p:blipFill>
        <p:spPr>
          <a:xfrm>
            <a:off x="556436" y="3548347"/>
            <a:ext cx="3719192" cy="2542032"/>
          </a:xfrm>
          <a:prstGeom prst="rect">
            <a:avLst/>
          </a:prstGeom>
        </p:spPr>
      </p:pic>
      <p:pic>
        <p:nvPicPr>
          <p:cNvPr id="12" name="Picture 2" descr="Dr.Urban. Галерея благоустройства. Столы, стулья">
            <a:extLst>
              <a:ext uri="{FF2B5EF4-FFF2-40B4-BE49-F238E27FC236}">
                <a16:creationId xmlns:a16="http://schemas.microsoft.com/office/drawing/2014/main" id="{2B6F0183-1E89-4347-B0D7-DB4211F68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"/>
          <a:stretch/>
        </p:blipFill>
        <p:spPr bwMode="auto">
          <a:xfrm>
            <a:off x="4416141" y="3548348"/>
            <a:ext cx="3721608" cy="2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509" y="204890"/>
            <a:ext cx="8891740" cy="55272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Результаты онлайн опроса и встречи на адресе пр.Тореза, 106</a:t>
            </a:r>
            <a:endParaRPr lang="en-US" sz="2400" dirty="0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9A0239-27C9-454F-9FC3-F26B98C97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4891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2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67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br>
              <a:rPr lang="ru-RU" sz="2400" dirty="0"/>
            </a:br>
            <a:r>
              <a:rPr lang="ru-RU" sz="2400" dirty="0"/>
              <a:t>Зоны отдыха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26" y="4194668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Навесы с защитой от дождя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table, console table&#10;&#10;Description automatically generated">
            <a:extLst>
              <a:ext uri="{FF2B5EF4-FFF2-40B4-BE49-F238E27FC236}">
                <a16:creationId xmlns:a16="http://schemas.microsoft.com/office/drawing/2014/main" id="{7AEEC087-E30B-43DF-A527-CFB2E23C3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52" y="883463"/>
            <a:ext cx="2302917" cy="2523744"/>
          </a:xfrm>
          <a:prstGeom prst="rect">
            <a:avLst/>
          </a:prstGeom>
        </p:spPr>
      </p:pic>
      <p:pic>
        <p:nvPicPr>
          <p:cNvPr id="6" name="Picture 5" descr="A picture containing table, furniture, worktable, dining table&#10;&#10;Description automatically generated">
            <a:extLst>
              <a:ext uri="{FF2B5EF4-FFF2-40B4-BE49-F238E27FC236}">
                <a16:creationId xmlns:a16="http://schemas.microsoft.com/office/drawing/2014/main" id="{9E9FB51E-1554-41F2-8FF3-63720F0A9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70" y="883463"/>
            <a:ext cx="3031524" cy="2523744"/>
          </a:xfrm>
          <a:prstGeom prst="rect">
            <a:avLst/>
          </a:prstGeom>
        </p:spPr>
      </p:pic>
      <p:pic>
        <p:nvPicPr>
          <p:cNvPr id="7" name="Picture 6" descr="A picture containing outdoor, tree, bench, grass&#10;&#10;Description automatically generated">
            <a:extLst>
              <a:ext uri="{FF2B5EF4-FFF2-40B4-BE49-F238E27FC236}">
                <a16:creationId xmlns:a16="http://schemas.microsoft.com/office/drawing/2014/main" id="{AF23DC3D-F9AA-4EAF-A1BB-249BC45928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863"/>
          <a:stretch/>
        </p:blipFill>
        <p:spPr>
          <a:xfrm>
            <a:off x="4137377" y="3564974"/>
            <a:ext cx="3537067" cy="2523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B909C-4A5A-4CE2-8431-F2B49268A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98" y="3715849"/>
            <a:ext cx="3703320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Качели</a:t>
            </a:r>
            <a:endParaRPr lang="en-US" dirty="0"/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able, console table&#10;&#10;Description automatically generated">
            <a:extLst>
              <a:ext uri="{FF2B5EF4-FFF2-40B4-BE49-F238E27FC236}">
                <a16:creationId xmlns:a16="http://schemas.microsoft.com/office/drawing/2014/main" id="{C81B2609-CB1E-4320-8AB1-0E2448A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985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41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8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8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outdoor, tree, ground, grass&#10;&#10;Description automatically generated">
            <a:extLst>
              <a:ext uri="{FF2B5EF4-FFF2-40B4-BE49-F238E27FC236}">
                <a16:creationId xmlns:a16="http://schemas.microsoft.com/office/drawing/2014/main" id="{23D1A03F-B295-4F5E-9383-B16CC2E9F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857250"/>
            <a:ext cx="1295400" cy="2035175"/>
          </a:xfrm>
          <a:prstGeom prst="rect">
            <a:avLst/>
          </a:prstGeom>
        </p:spPr>
      </p:pic>
      <p:pic>
        <p:nvPicPr>
          <p:cNvPr id="11" name="Picture 10" descr="A bench sits unoccupied&#10;&#10;Description automatically generated">
            <a:extLst>
              <a:ext uri="{FF2B5EF4-FFF2-40B4-BE49-F238E27FC236}">
                <a16:creationId xmlns:a16="http://schemas.microsoft.com/office/drawing/2014/main" id="{2F22A5D9-F6EE-4412-8EB4-97EC71F6C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857250"/>
            <a:ext cx="3013075" cy="2035175"/>
          </a:xfrm>
          <a:prstGeom prst="rect">
            <a:avLst/>
          </a:prstGeom>
        </p:spPr>
      </p:pic>
      <p:pic>
        <p:nvPicPr>
          <p:cNvPr id="9" name="Picture 8" descr="A picture containing tree, outdoor, park&#10;&#10;Description automatically generated">
            <a:extLst>
              <a:ext uri="{FF2B5EF4-FFF2-40B4-BE49-F238E27FC236}">
                <a16:creationId xmlns:a16="http://schemas.microsoft.com/office/drawing/2014/main" id="{1717BAFD-5CC9-4298-B376-8B5B0F03C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0" y="857250"/>
            <a:ext cx="3013075" cy="2035175"/>
          </a:xfrm>
          <a:prstGeom prst="rect">
            <a:avLst/>
          </a:prstGeom>
        </p:spPr>
      </p:pic>
      <p:pic>
        <p:nvPicPr>
          <p:cNvPr id="16" name="Picture 15" descr="A bicycle leaning against a post&#10;&#10;Description automatically generated with low confidence">
            <a:extLst>
              <a:ext uri="{FF2B5EF4-FFF2-40B4-BE49-F238E27FC236}">
                <a16:creationId xmlns:a16="http://schemas.microsoft.com/office/drawing/2014/main" id="{7D4ED668-3F3B-44BA-AB12-7980093A6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955925"/>
            <a:ext cx="3917950" cy="3113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39BBE-13C1-4A1D-B8F3-AE916B17D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8" y="2955925"/>
            <a:ext cx="3468688" cy="31130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377" y="3260265"/>
            <a:ext cx="3007853" cy="1634406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Зоны отдыха и велопарковка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20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bed&#10;&#10;Description automatically generated">
            <a:extLst>
              <a:ext uri="{FF2B5EF4-FFF2-40B4-BE49-F238E27FC236}">
                <a16:creationId xmlns:a16="http://schemas.microsoft.com/office/drawing/2014/main" id="{878DA5B7-6F0B-43BB-8CA1-FE22E742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81025"/>
            <a:ext cx="3081338" cy="1662113"/>
          </a:xfrm>
          <a:prstGeom prst="rect">
            <a:avLst/>
          </a:prstGeom>
        </p:spPr>
      </p:pic>
      <p:pic>
        <p:nvPicPr>
          <p:cNvPr id="12" name="Picture 11" descr="A picture containing music&#10;&#10;Description automatically generated">
            <a:extLst>
              <a:ext uri="{FF2B5EF4-FFF2-40B4-BE49-F238E27FC236}">
                <a16:creationId xmlns:a16="http://schemas.microsoft.com/office/drawing/2014/main" id="{8757174B-5146-42DF-A3F4-1C624D4C5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317750"/>
            <a:ext cx="3081338" cy="2484438"/>
          </a:xfrm>
          <a:prstGeom prst="rect">
            <a:avLst/>
          </a:prstGeom>
        </p:spPr>
      </p:pic>
      <p:pic>
        <p:nvPicPr>
          <p:cNvPr id="19" name="Picture 18" descr="Text, whiteboard&#10;&#10;Description automatically generated">
            <a:extLst>
              <a:ext uri="{FF2B5EF4-FFF2-40B4-BE49-F238E27FC236}">
                <a16:creationId xmlns:a16="http://schemas.microsoft.com/office/drawing/2014/main" id="{FC2908F6-CBA4-43EB-986C-F1F7CD856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581025"/>
            <a:ext cx="2724150" cy="1703388"/>
          </a:xfrm>
          <a:prstGeom prst="rect">
            <a:avLst/>
          </a:prstGeom>
        </p:spPr>
      </p:pic>
      <p:pic>
        <p:nvPicPr>
          <p:cNvPr id="6" name="Picture 5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0E34216E-3117-45BF-9912-570C2E15F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5" y="581025"/>
            <a:ext cx="3092450" cy="1703388"/>
          </a:xfrm>
          <a:prstGeom prst="rect">
            <a:avLst/>
          </a:prstGeom>
        </p:spPr>
      </p:pic>
      <p:pic>
        <p:nvPicPr>
          <p:cNvPr id="21" name="Picture 20" descr="A picture containing wire, seat&#10;&#10;Description automatically generated">
            <a:extLst>
              <a:ext uri="{FF2B5EF4-FFF2-40B4-BE49-F238E27FC236}">
                <a16:creationId xmlns:a16="http://schemas.microsoft.com/office/drawing/2014/main" id="{E0CEC554-7381-4D73-90BE-89AC2B1A4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2359025"/>
            <a:ext cx="3178175" cy="2441575"/>
          </a:xfrm>
          <a:prstGeom prst="rect">
            <a:avLst/>
          </a:prstGeom>
        </p:spPr>
      </p:pic>
      <p:pic>
        <p:nvPicPr>
          <p:cNvPr id="17" name="Picture 16" descr="A picture containing indoor, seat, furniture, wooden&#10;&#10;Description automatically generated">
            <a:extLst>
              <a:ext uri="{FF2B5EF4-FFF2-40B4-BE49-F238E27FC236}">
                <a16:creationId xmlns:a16="http://schemas.microsoft.com/office/drawing/2014/main" id="{618632E2-1ABE-4B83-A26D-DFB2BA0D5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359025"/>
            <a:ext cx="2636838" cy="2441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BF9B99-229B-4B69-8B5A-BAC3888D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88" y="581025"/>
            <a:ext cx="1825625" cy="1900238"/>
          </a:xfrm>
          <a:prstGeom prst="rect">
            <a:avLst/>
          </a:prstGeom>
        </p:spPr>
      </p:pic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D45A777D-B6EF-405A-851C-0D680B2B1F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88" y="2555875"/>
            <a:ext cx="1825625" cy="22463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4618" y="5734178"/>
            <a:ext cx="7315199" cy="336959"/>
          </a:xfrm>
        </p:spPr>
        <p:txBody>
          <a:bodyPr anchor="t">
            <a:no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Детская игровая зона для младшего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5329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654" y="998680"/>
            <a:ext cx="10909643" cy="552659"/>
          </a:xfrm>
        </p:spPr>
        <p:txBody>
          <a:bodyPr anchor="ctr">
            <a:normAutofit/>
          </a:bodyPr>
          <a:lstStyle/>
          <a:p>
            <a:r>
              <a:rPr lang="ru-RU" dirty="0"/>
              <a:t>Тренажеры и турники</a:t>
            </a:r>
            <a:endParaRPr lang="en-US" dirty="0"/>
          </a:p>
        </p:txBody>
      </p:sp>
      <p:sp>
        <p:nvSpPr>
          <p:cNvPr id="124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CB20AE-2226-416A-8F56-F4C794B5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2" y="2619784"/>
            <a:ext cx="3051035" cy="3600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66ADBC-8CB7-4A7C-A477-DBBD9B3A1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79" y="2619784"/>
            <a:ext cx="3573041" cy="3600041"/>
          </a:xfrm>
          <a:prstGeom prst="rect">
            <a:avLst/>
          </a:prstGeom>
        </p:spPr>
      </p:pic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8EE75805-AC10-4626-A022-82C2B3D8E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8" y="2916531"/>
            <a:ext cx="3758184" cy="30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684" y="170412"/>
            <a:ext cx="10081776" cy="808054"/>
          </a:xfrm>
        </p:spPr>
        <p:txBody>
          <a:bodyPr>
            <a:normAutofit/>
          </a:bodyPr>
          <a:lstStyle/>
          <a:p>
            <a:r>
              <a:rPr lang="ru-RU" sz="4400" dirty="0"/>
              <a:t>Устройство лестниц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684" y="1415506"/>
            <a:ext cx="10178934" cy="557901"/>
          </a:xfrm>
        </p:spPr>
        <p:txBody>
          <a:bodyPr>
            <a:normAutofit/>
          </a:bodyPr>
          <a:lstStyle/>
          <a:p>
            <a:r>
              <a:rPr lang="ru-RU" sz="1800" dirty="0"/>
              <a:t>Металлическая конструкция на сваях с интеграцией инженерной доски</a:t>
            </a:r>
          </a:p>
        </p:txBody>
      </p:sp>
      <p:pic>
        <p:nvPicPr>
          <p:cNvPr id="7" name="Picture 6" descr="A picture containing tree, ground, outdoor, path&#10;&#10;Description automatically generated">
            <a:extLst>
              <a:ext uri="{FF2B5EF4-FFF2-40B4-BE49-F238E27FC236}">
                <a16:creationId xmlns:a16="http://schemas.microsoft.com/office/drawing/2014/main" id="{5141C36C-AB01-4109-B19B-F81250998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11" name="Picture 10" descr="A wooden bridge in the woods&#10;&#10;Description automatically generated with medium confidence">
            <a:extLst>
              <a:ext uri="{FF2B5EF4-FFF2-40B4-BE49-F238E27FC236}">
                <a16:creationId xmlns:a16="http://schemas.microsoft.com/office/drawing/2014/main" id="{EDA34C26-BD24-4821-87F2-24D9C9E12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1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03">
            <a:extLst>
              <a:ext uri="{FF2B5EF4-FFF2-40B4-BE49-F238E27FC236}">
                <a16:creationId xmlns:a16="http://schemas.microsoft.com/office/drawing/2014/main" id="{C31A4873-64D0-418B-BA9D-D99C52A5F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05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2128B6-ED88-4712-866F-66C86EE3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A picture containing grass, tree, plant, outdoor&#10;&#10;Description automatically generated">
            <a:extLst>
              <a:ext uri="{FF2B5EF4-FFF2-40B4-BE49-F238E27FC236}">
                <a16:creationId xmlns:a16="http://schemas.microsoft.com/office/drawing/2014/main" id="{DA25CF84-C76A-4056-B1B7-11E58D970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3" y="171450"/>
            <a:ext cx="3398838" cy="1816100"/>
          </a:xfrm>
          <a:prstGeom prst="rect">
            <a:avLst/>
          </a:prstGeom>
        </p:spPr>
      </p:pic>
      <p:pic>
        <p:nvPicPr>
          <p:cNvPr id="22" name="Picture 21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CD6365A4-0ABD-4052-8CFC-A0B42525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2066925"/>
            <a:ext cx="2024063" cy="1484313"/>
          </a:xfrm>
          <a:prstGeom prst="rect">
            <a:avLst/>
          </a:prstGeom>
        </p:spPr>
      </p:pic>
      <p:pic>
        <p:nvPicPr>
          <p:cNvPr id="7" name="Picture 6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AF4FAB40-AD67-4CCD-B2F9-57D6573A0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25" y="2066925"/>
            <a:ext cx="2276475" cy="1484313"/>
          </a:xfrm>
          <a:prstGeom prst="rect">
            <a:avLst/>
          </a:prstGeom>
        </p:spPr>
      </p:pic>
      <p:pic>
        <p:nvPicPr>
          <p:cNvPr id="5" name="Picture 4" descr="A pond surrounded by trees&#10;&#10;Description automatically generated with low confidence">
            <a:extLst>
              <a:ext uri="{FF2B5EF4-FFF2-40B4-BE49-F238E27FC236}">
                <a16:creationId xmlns:a16="http://schemas.microsoft.com/office/drawing/2014/main" id="{12ED8A1E-D81A-42B4-A341-C45396554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3632200"/>
            <a:ext cx="4379913" cy="3044825"/>
          </a:xfrm>
          <a:prstGeom prst="rect">
            <a:avLst/>
          </a:prstGeom>
        </p:spPr>
      </p:pic>
      <p:pic>
        <p:nvPicPr>
          <p:cNvPr id="14" name="Picture 13" descr="A picture containing ground, outdoor, green, plant&#10;&#10;Description automatically generated">
            <a:extLst>
              <a:ext uri="{FF2B5EF4-FFF2-40B4-BE49-F238E27FC236}">
                <a16:creationId xmlns:a16="http://schemas.microsoft.com/office/drawing/2014/main" id="{2833F722-22CE-446A-B686-B324A3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2066925"/>
            <a:ext cx="1811338" cy="1322388"/>
          </a:xfrm>
          <a:prstGeom prst="rect">
            <a:avLst/>
          </a:prstGeom>
        </p:spPr>
      </p:pic>
      <p:pic>
        <p:nvPicPr>
          <p:cNvPr id="18" name="Picture 17" descr="A picture containing plant, tree, outdoor, palm&#10;&#10;Description automatically generated">
            <a:extLst>
              <a:ext uri="{FF2B5EF4-FFF2-40B4-BE49-F238E27FC236}">
                <a16:creationId xmlns:a16="http://schemas.microsoft.com/office/drawing/2014/main" id="{FD6D4D55-0DEE-4483-9493-4F627901D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3468688"/>
            <a:ext cx="1811338" cy="1811338"/>
          </a:xfrm>
          <a:prstGeom prst="rect">
            <a:avLst/>
          </a:prstGeom>
        </p:spPr>
      </p:pic>
      <p:pic>
        <p:nvPicPr>
          <p:cNvPr id="10" name="Picture 9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412CDD98-BF79-4CC4-8CDB-67A2829D8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5360988"/>
            <a:ext cx="1811338" cy="1316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136" y="2372334"/>
            <a:ext cx="3795840" cy="2118128"/>
          </a:xfrm>
        </p:spPr>
        <p:txBody>
          <a:bodyPr anchor="t">
            <a:normAutofit/>
          </a:bodyPr>
          <a:lstStyle/>
          <a:p>
            <a:pPr algn="l"/>
            <a:br>
              <a:rPr lang="ru-RU" sz="4800" dirty="0"/>
            </a:br>
            <a:r>
              <a:rPr lang="ru-RU" sz="4800" dirty="0"/>
              <a:t>Озеленение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136" y="539251"/>
            <a:ext cx="3795840" cy="1662809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ru-RU" sz="1700" dirty="0">
                <a:solidFill>
                  <a:schemeClr val="tx1">
                    <a:alpha val="70000"/>
                  </a:schemeClr>
                </a:solidFill>
              </a:rPr>
              <a:t>Восстановление среднего и нижнего яруса </a:t>
            </a:r>
          </a:p>
          <a:p>
            <a:pPr algn="l"/>
            <a:r>
              <a:rPr lang="ru-RU" sz="1700" dirty="0">
                <a:solidFill>
                  <a:schemeClr val="tx1">
                    <a:alpha val="70000"/>
                  </a:schemeClr>
                </a:solidFill>
              </a:rPr>
              <a:t>Посадка ив для укрепления береговой линии</a:t>
            </a:r>
          </a:p>
          <a:p>
            <a:pPr algn="l"/>
            <a:r>
              <a:rPr lang="ru-RU" sz="1700" dirty="0">
                <a:solidFill>
                  <a:schemeClr val="tx1">
                    <a:alpha val="70000"/>
                  </a:schemeClr>
                </a:solidFill>
              </a:rPr>
              <a:t>Посадка массивов кустарников у дома по ул.Рашетова, 13/2</a:t>
            </a:r>
          </a:p>
        </p:txBody>
      </p:sp>
      <p:pic>
        <p:nvPicPr>
          <p:cNvPr id="11" name="Picture 10" descr="A picture containing grass, tree, outdoor, garden&#10;&#10;Description automatically generated">
            <a:extLst>
              <a:ext uri="{FF2B5EF4-FFF2-40B4-BE49-F238E27FC236}">
                <a16:creationId xmlns:a16="http://schemas.microsoft.com/office/drawing/2014/main" id="{618F1067-27B1-4F7D-8A19-B83509978D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80975"/>
            <a:ext cx="2815578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Двор вокруг озера Линден Общая концепция</vt:lpstr>
      <vt:lpstr>Результаты онлайн опроса и встречи на адресе пр.Тореза, 106</vt:lpstr>
      <vt:lpstr> Зоны отдыха</vt:lpstr>
      <vt:lpstr>PowerPoint Presentation</vt:lpstr>
      <vt:lpstr>PowerPoint Presentation</vt:lpstr>
      <vt:lpstr>PowerPoint Presentation</vt:lpstr>
      <vt:lpstr>PowerPoint Presentation</vt:lpstr>
      <vt:lpstr>Устройство лестниц</vt:lpstr>
      <vt:lpstr> Озеленение</vt:lpstr>
      <vt:lpstr>Установка стенда с информацией про историю этого места  Уличные шахматы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Проспект Тореза, 38/6</dc:title>
  <dc:creator>Anna Utkina</dc:creator>
  <cp:lastModifiedBy>Anna Utkina</cp:lastModifiedBy>
  <cp:revision>2</cp:revision>
  <dcterms:created xsi:type="dcterms:W3CDTF">2021-11-18T09:22:56Z</dcterms:created>
  <dcterms:modified xsi:type="dcterms:W3CDTF">2021-12-10T01:25:08Z</dcterms:modified>
</cp:coreProperties>
</file>